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4FC131A3-DFF3-4925-925C-A109E38BFF97}"/>
              </a:ext>
            </a:extLst>
          </p:cNvPr>
          <p:cNvSpPr/>
          <p:nvPr/>
        </p:nvSpPr>
        <p:spPr>
          <a:xfrm>
            <a:off x="7362664" y="1266476"/>
            <a:ext cx="1910104" cy="208695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4FB24563-44EA-4F8A-8F5C-68874DBD217B}"/>
              </a:ext>
            </a:extLst>
          </p:cNvPr>
          <p:cNvSpPr/>
          <p:nvPr/>
        </p:nvSpPr>
        <p:spPr>
          <a:xfrm>
            <a:off x="299711" y="1269225"/>
            <a:ext cx="2125965" cy="5233656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山梨県と言えば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93773" y="421374"/>
            <a:ext cx="1702725" cy="847851"/>
          </a:xfrm>
          <a:prstGeom prst="wedgeEllipseCallout">
            <a:avLst>
              <a:gd name="adj1" fmla="val 18502"/>
              <a:gd name="adj2" fmla="val 6144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フルーツ豊富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そしてワイン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1146948" y="251068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ブドウ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5" name="Group 291">
            <a:extLst>
              <a:ext uri="{FF2B5EF4-FFF2-40B4-BE49-F238E27FC236}">
                <a16:creationId xmlns:a16="http://schemas.microsoft.com/office/drawing/2014/main" id="{637AE37C-EB7F-4EF0-89AD-44C0008C8085}"/>
              </a:ext>
            </a:extLst>
          </p:cNvPr>
          <p:cNvGrpSpPr>
            <a:grpSpLocks/>
          </p:cNvGrpSpPr>
          <p:nvPr/>
        </p:nvGrpSpPr>
        <p:grpSpPr bwMode="auto">
          <a:xfrm>
            <a:off x="2387715" y="1060263"/>
            <a:ext cx="5313740" cy="5442618"/>
            <a:chOff x="76" y="970"/>
            <a:chExt cx="5896" cy="6039"/>
          </a:xfrm>
        </p:grpSpPr>
        <p:sp>
          <p:nvSpPr>
            <p:cNvPr id="66" name="Freeform 260">
              <a:extLst>
                <a:ext uri="{FF2B5EF4-FFF2-40B4-BE49-F238E27FC236}">
                  <a16:creationId xmlns:a16="http://schemas.microsoft.com/office/drawing/2014/main" id="{529B5C7E-73E9-4934-BF99-067E286CF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261">
              <a:extLst>
                <a:ext uri="{FF2B5EF4-FFF2-40B4-BE49-F238E27FC236}">
                  <a16:creationId xmlns:a16="http://schemas.microsoft.com/office/drawing/2014/main" id="{E2A30073-5B58-44B1-98B6-F14600E20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262">
              <a:extLst>
                <a:ext uri="{FF2B5EF4-FFF2-40B4-BE49-F238E27FC236}">
                  <a16:creationId xmlns:a16="http://schemas.microsoft.com/office/drawing/2014/main" id="{CE4A48D8-0B31-4678-93A3-5C76FE756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263">
              <a:extLst>
                <a:ext uri="{FF2B5EF4-FFF2-40B4-BE49-F238E27FC236}">
                  <a16:creationId xmlns:a16="http://schemas.microsoft.com/office/drawing/2014/main" id="{E29B8A45-94B3-4752-8905-6DEE97FE5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266">
              <a:extLst>
                <a:ext uri="{FF2B5EF4-FFF2-40B4-BE49-F238E27FC236}">
                  <a16:creationId xmlns:a16="http://schemas.microsoft.com/office/drawing/2014/main" id="{57CE75E4-DF25-4E53-99C7-8EC586266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267">
              <a:extLst>
                <a:ext uri="{FF2B5EF4-FFF2-40B4-BE49-F238E27FC236}">
                  <a16:creationId xmlns:a16="http://schemas.microsoft.com/office/drawing/2014/main" id="{3A6343A7-033B-44B2-AE87-9DB83CF5F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68">
              <a:extLst>
                <a:ext uri="{FF2B5EF4-FFF2-40B4-BE49-F238E27FC236}">
                  <a16:creationId xmlns:a16="http://schemas.microsoft.com/office/drawing/2014/main" id="{F044B99A-A8D5-4C3A-82EC-64E4D70E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69">
              <a:extLst>
                <a:ext uri="{FF2B5EF4-FFF2-40B4-BE49-F238E27FC236}">
                  <a16:creationId xmlns:a16="http://schemas.microsoft.com/office/drawing/2014/main" id="{C8667A06-5D21-4CB0-A323-1B42B0B3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70">
              <a:extLst>
                <a:ext uri="{FF2B5EF4-FFF2-40B4-BE49-F238E27FC236}">
                  <a16:creationId xmlns:a16="http://schemas.microsoft.com/office/drawing/2014/main" id="{95502C3B-C759-4117-98DF-636C9A7DD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71">
              <a:extLst>
                <a:ext uri="{FF2B5EF4-FFF2-40B4-BE49-F238E27FC236}">
                  <a16:creationId xmlns:a16="http://schemas.microsoft.com/office/drawing/2014/main" id="{BC2C42F1-958B-44DF-BFBA-BA52727EC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72">
              <a:extLst>
                <a:ext uri="{FF2B5EF4-FFF2-40B4-BE49-F238E27FC236}">
                  <a16:creationId xmlns:a16="http://schemas.microsoft.com/office/drawing/2014/main" id="{701797C7-C30A-4449-994B-6B961572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73">
              <a:extLst>
                <a:ext uri="{FF2B5EF4-FFF2-40B4-BE49-F238E27FC236}">
                  <a16:creationId xmlns:a16="http://schemas.microsoft.com/office/drawing/2014/main" id="{26B1DC8B-07B9-41BE-BE39-B18545FAA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74">
              <a:extLst>
                <a:ext uri="{FF2B5EF4-FFF2-40B4-BE49-F238E27FC236}">
                  <a16:creationId xmlns:a16="http://schemas.microsoft.com/office/drawing/2014/main" id="{81ED9002-15C6-4651-97BA-D7BD43250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76">
              <a:extLst>
                <a:ext uri="{FF2B5EF4-FFF2-40B4-BE49-F238E27FC236}">
                  <a16:creationId xmlns:a16="http://schemas.microsoft.com/office/drawing/2014/main" id="{58C1801B-35D2-4FBE-8BC9-4506ED256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78">
              <a:extLst>
                <a:ext uri="{FF2B5EF4-FFF2-40B4-BE49-F238E27FC236}">
                  <a16:creationId xmlns:a16="http://schemas.microsoft.com/office/drawing/2014/main" id="{40CF7F43-36CB-44EC-9B23-E7E081EF4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79">
              <a:extLst>
                <a:ext uri="{FF2B5EF4-FFF2-40B4-BE49-F238E27FC236}">
                  <a16:creationId xmlns:a16="http://schemas.microsoft.com/office/drawing/2014/main" id="{6BDA53B7-95A7-42F9-87FF-BCA158DE7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80">
              <a:extLst>
                <a:ext uri="{FF2B5EF4-FFF2-40B4-BE49-F238E27FC236}">
                  <a16:creationId xmlns:a16="http://schemas.microsoft.com/office/drawing/2014/main" id="{1B2A164D-B8C8-40D5-871D-E2C7C32C1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81">
              <a:extLst>
                <a:ext uri="{FF2B5EF4-FFF2-40B4-BE49-F238E27FC236}">
                  <a16:creationId xmlns:a16="http://schemas.microsoft.com/office/drawing/2014/main" id="{EAA4CD43-A4DF-4F55-98FD-1C3E02D78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82">
              <a:extLst>
                <a:ext uri="{FF2B5EF4-FFF2-40B4-BE49-F238E27FC236}">
                  <a16:creationId xmlns:a16="http://schemas.microsoft.com/office/drawing/2014/main" id="{3F40C140-8C1D-460D-B4E4-336D1B45F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83">
              <a:extLst>
                <a:ext uri="{FF2B5EF4-FFF2-40B4-BE49-F238E27FC236}">
                  <a16:creationId xmlns:a16="http://schemas.microsoft.com/office/drawing/2014/main" id="{C5422397-82A6-471C-959B-86C68CFBC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84">
              <a:extLst>
                <a:ext uri="{FF2B5EF4-FFF2-40B4-BE49-F238E27FC236}">
                  <a16:creationId xmlns:a16="http://schemas.microsoft.com/office/drawing/2014/main" id="{28F38918-7073-4C67-9430-D538DE1EE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85">
              <a:extLst>
                <a:ext uri="{FF2B5EF4-FFF2-40B4-BE49-F238E27FC236}">
                  <a16:creationId xmlns:a16="http://schemas.microsoft.com/office/drawing/2014/main" id="{BA953EEC-33E1-4352-A8E4-1F3B8F383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86">
              <a:extLst>
                <a:ext uri="{FF2B5EF4-FFF2-40B4-BE49-F238E27FC236}">
                  <a16:creationId xmlns:a16="http://schemas.microsoft.com/office/drawing/2014/main" id="{EC1B0B98-62B3-4A4C-9FF8-B92BEEE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87">
              <a:extLst>
                <a:ext uri="{FF2B5EF4-FFF2-40B4-BE49-F238E27FC236}">
                  <a16:creationId xmlns:a16="http://schemas.microsoft.com/office/drawing/2014/main" id="{4EF6DAE3-D50B-4FF0-A8C0-34213A7A4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88">
              <a:extLst>
                <a:ext uri="{FF2B5EF4-FFF2-40B4-BE49-F238E27FC236}">
                  <a16:creationId xmlns:a16="http://schemas.microsoft.com/office/drawing/2014/main" id="{78CD974A-354C-4661-B1F6-EB486BD6C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89">
              <a:extLst>
                <a:ext uri="{FF2B5EF4-FFF2-40B4-BE49-F238E27FC236}">
                  <a16:creationId xmlns:a16="http://schemas.microsoft.com/office/drawing/2014/main" id="{C8A7B56D-D43B-4D4A-86C8-8F2798431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90">
              <a:extLst>
                <a:ext uri="{FF2B5EF4-FFF2-40B4-BE49-F238E27FC236}">
                  <a16:creationId xmlns:a16="http://schemas.microsoft.com/office/drawing/2014/main" id="{04F5B856-87A1-4561-AC54-95326EBBB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2C3C5671-1C3D-4CAC-BE00-B3FE5ED2AFA2}"/>
              </a:ext>
            </a:extLst>
          </p:cNvPr>
          <p:cNvGrpSpPr/>
          <p:nvPr/>
        </p:nvGrpSpPr>
        <p:grpSpPr>
          <a:xfrm>
            <a:off x="743364" y="1461274"/>
            <a:ext cx="1619945" cy="1011354"/>
            <a:chOff x="4752505" y="3413094"/>
            <a:chExt cx="2562286" cy="1599670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AED78C97-B1AA-400A-B597-EF1FD76FF170}"/>
                </a:ext>
              </a:extLst>
            </p:cNvPr>
            <p:cNvGrpSpPr/>
            <p:nvPr/>
          </p:nvGrpSpPr>
          <p:grpSpPr>
            <a:xfrm>
              <a:off x="4752505" y="3422689"/>
              <a:ext cx="2562286" cy="1590075"/>
              <a:chOff x="4752505" y="3422689"/>
              <a:chExt cx="2562286" cy="1590075"/>
            </a:xfrm>
          </p:grpSpPr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CB5DA07D-7681-4D54-90AE-03AC5D3D7E0B}"/>
                  </a:ext>
                </a:extLst>
              </p:cNvPr>
              <p:cNvGrpSpPr/>
              <p:nvPr/>
            </p:nvGrpSpPr>
            <p:grpSpPr>
              <a:xfrm>
                <a:off x="4752505" y="34760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7DF40BDC-026F-4282-8BFA-4A398A83EBBF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DD45DFE9-7867-46EA-A663-19344A4CB1D0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E7CD6394-7E65-4385-A8AD-EB1F340D7954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AC77C82D-FAA2-40A1-BD7C-9288A942D0FE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59A31EB8-75B0-4B12-BD03-8E625932341C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ECE595CC-AFB6-4649-BC6C-2A0382C61EC4}"/>
                  </a:ext>
                </a:extLst>
              </p:cNvPr>
              <p:cNvSpPr/>
              <p:nvPr/>
            </p:nvSpPr>
            <p:spPr>
              <a:xfrm>
                <a:off x="4923241" y="3422689"/>
                <a:ext cx="2288921" cy="1580891"/>
              </a:xfrm>
              <a:custGeom>
                <a:avLst/>
                <a:gdLst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48429 w 2288921"/>
                  <a:gd name="connsiteY14" fmla="*/ 1242852 h 1561841"/>
                  <a:gd name="connsiteX15" fmla="*/ 0 w 2288921"/>
                  <a:gd name="connsiteY15" fmla="*/ 696105 h 1561841"/>
                  <a:gd name="connsiteX16" fmla="*/ 1146262 w 2288921"/>
                  <a:gd name="connsiteY16" fmla="*/ 180262 h 1561841"/>
                  <a:gd name="connsiteX17" fmla="*/ 1351670 w 2288921"/>
                  <a:gd name="connsiteY17" fmla="*/ 77904 h 1561841"/>
                  <a:gd name="connsiteX18" fmla="*/ 1369024 w 2288921"/>
                  <a:gd name="connsiteY18" fmla="*/ 78801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48429 w 2288921"/>
                  <a:gd name="connsiteY15" fmla="*/ 1242852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535488 w 2288921"/>
                  <a:gd name="connsiteY9" fmla="*/ 1281982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80891"/>
                  <a:gd name="connsiteX1" fmla="*/ 1615300 w 2288921"/>
                  <a:gd name="connsiteY1" fmla="*/ 116367 h 1580891"/>
                  <a:gd name="connsiteX2" fmla="*/ 1618864 w 2288921"/>
                  <a:gd name="connsiteY2" fmla="*/ 116934 h 1580891"/>
                  <a:gd name="connsiteX3" fmla="*/ 1624054 w 2288921"/>
                  <a:gd name="connsiteY3" fmla="*/ 118379 h 1580891"/>
                  <a:gd name="connsiteX4" fmla="*/ 1722792 w 2288921"/>
                  <a:gd name="connsiteY4" fmla="*/ 248734 h 1580891"/>
                  <a:gd name="connsiteX5" fmla="*/ 2114061 w 2288921"/>
                  <a:gd name="connsiteY5" fmla="*/ 733147 h 1580891"/>
                  <a:gd name="connsiteX6" fmla="*/ 2288921 w 2288921"/>
                  <a:gd name="connsiteY6" fmla="*/ 949635 h 1580891"/>
                  <a:gd name="connsiteX7" fmla="*/ 2283754 w 2288921"/>
                  <a:gd name="connsiteY7" fmla="*/ 956876 h 1580891"/>
                  <a:gd name="connsiteX8" fmla="*/ 2239674 w 2288921"/>
                  <a:gd name="connsiteY8" fmla="*/ 1003812 h 1580891"/>
                  <a:gd name="connsiteX9" fmla="*/ 1535488 w 2288921"/>
                  <a:gd name="connsiteY9" fmla="*/ 1281982 h 1580891"/>
                  <a:gd name="connsiteX10" fmla="*/ 1389103 w 2288921"/>
                  <a:gd name="connsiteY10" fmla="*/ 1282873 h 1580891"/>
                  <a:gd name="connsiteX11" fmla="*/ 1325584 w 2288921"/>
                  <a:gd name="connsiteY11" fmla="*/ 1338299 h 1580891"/>
                  <a:gd name="connsiteX12" fmla="*/ 911282 w 2288921"/>
                  <a:gd name="connsiteY12" fmla="*/ 1580891 h 1580891"/>
                  <a:gd name="connsiteX13" fmla="*/ 533304 w 2288921"/>
                  <a:gd name="connsiteY13" fmla="*/ 1266482 h 1580891"/>
                  <a:gd name="connsiteX14" fmla="*/ 487753 w 2288921"/>
                  <a:gd name="connsiteY14" fmla="*/ 1218367 h 1580891"/>
                  <a:gd name="connsiteX15" fmla="*/ 419854 w 2288921"/>
                  <a:gd name="connsiteY15" fmla="*/ 1199990 h 1580891"/>
                  <a:gd name="connsiteX16" fmla="*/ 0 w 2288921"/>
                  <a:gd name="connsiteY16" fmla="*/ 696105 h 1580891"/>
                  <a:gd name="connsiteX17" fmla="*/ 1146262 w 2288921"/>
                  <a:gd name="connsiteY17" fmla="*/ 180262 h 1580891"/>
                  <a:gd name="connsiteX18" fmla="*/ 1351670 w 2288921"/>
                  <a:gd name="connsiteY18" fmla="*/ 77904 h 1580891"/>
                  <a:gd name="connsiteX19" fmla="*/ 1369024 w 2288921"/>
                  <a:gd name="connsiteY19" fmla="*/ 78801 h 1580891"/>
                  <a:gd name="connsiteX20" fmla="*/ 1527158 w 2288921"/>
                  <a:gd name="connsiteY20" fmla="*/ 0 h 158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88921" h="1580891">
                    <a:moveTo>
                      <a:pt x="1527158" y="0"/>
                    </a:moveTo>
                    <a:lnTo>
                      <a:pt x="1615300" y="116367"/>
                    </a:lnTo>
                    <a:lnTo>
                      <a:pt x="1618864" y="116934"/>
                    </a:lnTo>
                    <a:lnTo>
                      <a:pt x="1624054" y="118379"/>
                    </a:lnTo>
                    <a:lnTo>
                      <a:pt x="1722792" y="248734"/>
                    </a:lnTo>
                    <a:cubicBezTo>
                      <a:pt x="1853215" y="415563"/>
                      <a:pt x="1983638" y="573462"/>
                      <a:pt x="2114061" y="733147"/>
                    </a:cubicBezTo>
                    <a:lnTo>
                      <a:pt x="2288921" y="949635"/>
                    </a:lnTo>
                    <a:lnTo>
                      <a:pt x="2283754" y="956876"/>
                    </a:lnTo>
                    <a:lnTo>
                      <a:pt x="2239674" y="1003812"/>
                    </a:lnTo>
                    <a:lnTo>
                      <a:pt x="1535488" y="1281982"/>
                    </a:lnTo>
                    <a:lnTo>
                      <a:pt x="1389103" y="1282873"/>
                    </a:lnTo>
                    <a:lnTo>
                      <a:pt x="1325584" y="1338299"/>
                    </a:lnTo>
                    <a:lnTo>
                      <a:pt x="911282" y="1580891"/>
                    </a:lnTo>
                    <a:lnTo>
                      <a:pt x="533304" y="1266482"/>
                    </a:lnTo>
                    <a:cubicBezTo>
                      <a:pt x="522883" y="1264731"/>
                      <a:pt x="498174" y="1220118"/>
                      <a:pt x="487753" y="1218367"/>
                    </a:cubicBezTo>
                    <a:lnTo>
                      <a:pt x="419854" y="1199990"/>
                    </a:lnTo>
                    <a:lnTo>
                      <a:pt x="0" y="696105"/>
                    </a:lnTo>
                    <a:cubicBezTo>
                      <a:pt x="390124" y="537552"/>
                      <a:pt x="766853" y="365604"/>
                      <a:pt x="1146262" y="180262"/>
                    </a:cubicBezTo>
                    <a:lnTo>
                      <a:pt x="1351670" y="77904"/>
                    </a:lnTo>
                    <a:lnTo>
                      <a:pt x="1369024" y="78801"/>
                    </a:lnTo>
                    <a:lnTo>
                      <a:pt x="1527158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3D771D53-C28B-41CE-8200-A90ABC0D6F80}"/>
                </a:ext>
              </a:extLst>
            </p:cNvPr>
            <p:cNvGrpSpPr/>
            <p:nvPr/>
          </p:nvGrpSpPr>
          <p:grpSpPr>
            <a:xfrm rot="18000000">
              <a:off x="5877638" y="3070076"/>
              <a:ext cx="977858" cy="1663894"/>
              <a:chOff x="5450062" y="2384413"/>
              <a:chExt cx="1306252" cy="2222678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75116CED-3182-4DF9-8448-B942D28B23B3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33F5DC24-C506-46A4-B14C-7813B1681BA3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279B0C04-89F6-45A1-9037-A14F582E870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963B0D57-6ABB-459E-8840-AC1E59A9008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3412854D-6F65-4110-9722-37E3A16C3CE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52B8EE41-8577-40EE-963D-73B22A3DE685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617CD4FB-023F-4456-8EE6-634C4C773A1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21E23C2D-B051-49BE-AD72-BC7FCAC296E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F080AB1C-02AC-4812-9D45-CF6442A1DA0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5046EF13-A88B-4781-8A6E-58E92561B37C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077E3489-0958-42EB-8235-C254B98B2B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E35EE40-3F60-4171-A053-A593F451E67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7053CF68-843F-4561-B1BB-8A5A2540EE1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7081DE82-EEEA-4AE3-99CB-498D5D90AAF6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58083166-CBF4-4BAF-8AEB-86CF105D16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9D6EF6A0-F912-4B3D-9077-43904DFE5CB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E612EC8D-ED4B-454D-9966-6DF1E7AA0DB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FAE31806-77EC-461C-BDE8-775471EC544E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DE9E8A43-85D5-460E-ACDE-6D492C4E4F7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061CA2C2-D70D-431A-8F94-823F464CDEA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67C38720-10FC-4628-AE7F-490F2A48F43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152AF874-EC6B-4502-9BEA-11BCEFF10BA1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8D287618-CD7F-4A05-A11F-91BEBDD0675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C146559A-E4A0-4615-AB55-18B37E88599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06EE4B2C-22B6-425A-B9FD-0D4DAC22C31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DA3E2197-A446-45EA-8544-08ECF55F50A6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43B551FE-468E-467F-9186-4A0C4EB908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29A213F1-CC93-4030-BD7E-B33A106F131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FE5992FD-0A20-4500-A2A9-4770344F28C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7256CE33-438A-4CE6-BDED-B891C7484894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0657918A-1221-4C01-957D-1B186D4F2C0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43BC5227-1ED3-4849-BB05-668C3D4D703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1ABE92F6-3353-4165-B2E0-F573E2CC803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8D3A895D-585E-48D7-AD8B-DC045A2A50E4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7AC0F929-CC0D-42B5-8DD8-7BAEAA05281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D767167F-D10A-46A5-8B75-E671A25B1FF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5969023C-F70B-4D05-BAD3-60C636DEC52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357D3901-D6F9-4322-AA9F-8C48E4A8348C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34210EFA-2435-40FA-9E5A-11788F4250D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E1822F72-FB9A-4E8D-B577-CBBA055D242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839A0961-36F7-413A-B5CD-A7EF7BDA15C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F1EF61E6-6862-4B62-9BD6-0BDEBEDD8037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6E3EB8E9-7D57-4674-BDC8-9CD78ACB0DE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8013A72F-C372-4B9E-835D-05D498D4AE4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2B4B31F5-17FA-4157-9871-6E317552ACE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887F57C8-7F44-4E5A-A700-B6BE6CF8D95C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26703A9C-2156-4F58-B109-E1FFB08DC4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58E84504-EEDE-4BA8-A710-2A4387E8EB0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BCA149B-9BB7-45E4-932A-04213E9D9FF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3156E513-ED71-4417-A2EC-78C5C73AC7B4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D04C2DE0-E254-41CF-8C5E-125531C35BD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7B866113-84A0-4BE7-B75C-D82C82977D0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6D3A8A1E-420F-4250-B992-699CAF24AA9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C36D84B7-8AA8-40A6-80C0-27036D05B3F0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395BC90A-A83C-4D5D-B796-AF993F1EF7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57634DD-8BE4-4A80-9F28-53B72D5AF2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1DBA129A-CFD4-40BE-AF9F-0EB1135FDA2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3B2432EE-7901-463C-9FD0-F70A26EE0799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DCD63302-DED2-4AE2-A562-A863A35EAFF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83F9502D-4BD5-4B95-840A-EDB7B492633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E386291D-8288-42C1-9427-EE7330AD5E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0445B6BC-23FD-44A6-9F62-E39C6A19499C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88A8B97C-CD38-4073-9F4C-035AC511FF3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DAF922EE-E6F7-4CFD-9B25-5375A73C696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86AB516A-E6FD-4816-AC1B-AA1071678F7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CEFAEDE1-6BD0-45D7-A149-80249F24BF06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A0D840DF-B0C2-470A-B00A-6BA9899AD3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723C008-6B66-4F44-8D75-953E0A3A38D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DCE2962-CC90-4035-85C2-7D3B7149084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1EF488B6-ED4D-4C1B-84C2-36ABD2CA0C67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62C11CA3-9DC4-4810-BAC5-870F4A3E2A6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439C662C-C32A-4A18-80B3-07AFF968A11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C2BBF20-C05D-47CA-B929-496DAC5F981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46301BFA-C7BC-4EA8-8BEF-D621F87DAE00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6F7DA9EE-7F46-4C7F-A469-98A49DD8EDD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48E51747-2D98-4185-B779-2304B7BEFEE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13DE5C16-B536-4C5A-A753-3156412A9D1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F1E28F6-095F-4164-9846-1DE82E41E51A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14215B85-F11A-4528-A7F5-3D68A43A568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0412F43-FBAA-4B44-BE47-8B90FB1FD63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7DD805B-54CC-45B6-B63E-4CEF955BFD3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306518CB-CA7D-4776-9131-AE5D2B701125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91E9C51D-3669-41BE-9C6A-90DFB93CC13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6956790E-C6A0-4777-8719-F90603FA5E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2E38BC0C-A844-471D-B1D9-790486B2596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D6B7553C-5FD8-46F0-A10A-25C71E566237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A5C358E4-006C-4E1A-BC35-249ACAC0296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9EA6B5F6-65B3-4E0C-8703-895D2E4DFDD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E6B068A8-1911-4AB7-9EF6-7BC520E6A98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9031A7A-CCB1-4680-AFB8-74C61214A719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387D0344-C0B9-48A7-BC98-5D1D389804D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07CFB2B9-21B2-4BF9-913B-A905C32EB7C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8BEA01DA-8FB7-4481-B422-788C6753F21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1BA44E12-FFAA-4C67-BBDA-A6EE3B784246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4C1FF5A9-3C89-4AF3-8A60-8B312019F20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07B4CBCF-EA9E-4F06-9FCC-2310A5D7BD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C440AB5F-CB3E-41F3-8D4C-5E1CB460B8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E84E8DCA-B9CF-4CD6-B7D5-B4DC6D69F05F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B3E667C5-2347-4873-A188-AE8D77402B8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72E2634D-7DAF-4DC7-B5C7-100B2BE8F88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75161FE4-742E-485B-BA4A-BD8E94B1147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8FA38A7A-B204-4B87-AAEC-F5A3539617A7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E67D7DA3-15B0-4002-9042-BE99467980E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84272709-30ED-420A-B08D-37C3CBDFE7C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8329B4F-9D15-42CB-A979-D737805DAD3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F0858E0B-82AC-4E3A-BB64-BB51326DEE24}"/>
                </a:ext>
              </a:extLst>
            </p:cNvPr>
            <p:cNvGrpSpPr/>
            <p:nvPr/>
          </p:nvGrpSpPr>
          <p:grpSpPr>
            <a:xfrm rot="18000000">
              <a:off x="5125163" y="3365351"/>
              <a:ext cx="977858" cy="1663894"/>
              <a:chOff x="5450062" y="2384413"/>
              <a:chExt cx="1306252" cy="2222678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E58D6E57-0D32-405E-ABBE-6A86B4D2C918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6F2F5A1E-E9CC-47B1-B63F-95BD02FE1919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394" name="楕円 393">
                  <a:extLst>
                    <a:ext uri="{FF2B5EF4-FFF2-40B4-BE49-F238E27FC236}">
                      <a16:creationId xmlns:a16="http://schemas.microsoft.com/office/drawing/2014/main" id="{6F8FB601-4E33-4A9F-B50E-9BC46C2C3E7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F27BA708-61D3-4080-A4D0-AB0D6BEE336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B2915F9D-C468-4686-A70F-29A2B92D42C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40475732-94F4-49D8-8CA2-84F2590A428D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2A44A5C1-EC73-4AC4-8F20-E8725BCF6D6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94739AC3-AF30-4D1D-93DE-FD09A8F19F6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32FB43BB-5C7D-4E9B-A59B-0EDE4492201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056BED1-1E38-4EC9-AE83-A42F90295639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077CDC16-4E02-466C-84DA-7EE3A1B5245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76855C7-ABD7-4ADD-B5C7-AEACDC4165A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50C2A9D4-F0AB-45DC-89B8-8A552E92AC8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AD5853C5-9901-49D3-8D22-73B895B7951B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07009589-3AB0-43F2-895D-3F7DB5EE24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667FDDD7-EE20-45C2-A7C9-9E513B35C0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0E0003FA-D6D7-4524-A797-F109EABC07B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54359AA6-34A2-4491-9B01-AAEADBEA56D3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D0FE91BB-CE17-4668-BC33-61E12B870EB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AFB6D4C4-B5C4-419D-8845-BF006DB92B2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1121EC5A-7AEF-436A-BD26-75D21D58C95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F64E0897-7CCF-400C-AC03-B81D1EC3691A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D16F3A78-BAC1-45A7-984D-F62DBF3269C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9015D85E-04A7-4859-8F2D-0602324AB9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78588B41-D718-4A1A-A8FF-C7A03482C69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13FFC881-6CA0-4B08-AC4B-7BF2147A1610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6464A311-CBEF-46F6-B5FA-33143F4CF0C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326C920-C26A-42C2-A718-785E1E6910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0AF353D0-A0A7-422E-929D-5DF72A878DE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026B7026-3CBB-413B-B3C4-2A8AF824CFF2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3773F3CF-A14F-4D4E-89CE-33C4D5AE0D3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A7C10052-2E4E-4D68-BBF1-3EEF65ECBB8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8D2CF21-F7FB-43DB-BF30-F73B7FB6CD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B338C2B3-560C-4CB6-B26C-3263243DE2AA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A6691C66-0DB5-4762-954C-590A227F23D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25F56BA-4DB9-40C0-984F-6C8484084B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2F4D7290-E1BE-4AF6-9F43-929F9661C76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ED556DA2-27AB-4A7A-8F35-3EEBB54E4184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ABC59463-1C96-4F6B-8786-029196809CF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59C3450-7DFF-4009-8DB6-6C7231F5C4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FD930737-4A34-4B86-B000-A15D25FF775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94E4167C-3D4A-4CFB-A618-E3A8D7D0F3DC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392F19B6-94D9-4A09-8E41-9DC86599068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EDF2162-4982-426C-A987-0AC03CA07A6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60000D6E-8ED7-4C27-96AD-549F1000510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5D3FE104-C1E7-496A-B50D-1D8058238937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48E0E529-D717-4B50-B670-44D9CBA4F93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45695353-4182-4CB6-A2E9-0D2485663ED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FFA8F7AD-85F4-4C1A-B2E5-7897AC772A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0D5AC032-3D85-47C2-9109-F9577EAECCD0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4077861D-1A63-4D45-B042-B9409622C58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D111636C-444E-4726-A781-E2D75B2B07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C914F487-52A1-4DB0-9512-8C9C696635F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BC0ED664-00D1-4F2F-B094-E69636CCB4BA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DFEC7A3C-0812-4222-A3A0-780308E3B8E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CFF5114-AE53-4ABF-A234-08DD3584643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78534573-7BB1-4F45-B28C-54F6C210AED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E82CB214-713E-4F8E-B931-CC86F75B9A96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05425B13-B28D-4CF6-AC58-E77035B6360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95405D3-E8B1-4D57-99ED-5D21D94A87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1765EA5-6F04-4165-A6B5-4CE35ACD15E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04D9072C-6D14-42E5-B71C-9AFC413E9A17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9B697B1F-5D4B-41DF-9C57-F3F99D757F9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390F546D-A873-45BE-9799-D1C8AE4E99B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F9A2E1A8-DB49-4FFC-9269-75A5F734FB4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5B0DE3ED-FCD2-4D0F-9744-E2055BF985B6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CB0FEE4A-C245-409A-85FF-3AF4D9518AD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F08DF2F9-9B12-4432-B3D2-6790FF7ADD9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B300B685-CC36-49BA-8197-208754AFE80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B47276C4-062F-4B4F-98D5-EFB58C626FAB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CA5B6D6D-02AD-4F1F-A462-6EAF6E78D02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D6C7CB7-7F6B-467D-A040-2C622FF250F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A27517BB-2AA1-4ABB-BD87-DB3917706AF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FABA58EE-FBBD-48A2-B49B-45200DD9CC6B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8A7A7E85-C02D-4712-91A8-4C97A4867C0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598B389C-721D-42F4-A0E5-357401F8249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76FCD16D-594C-492C-A761-5CA0FE903A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ED4D12DE-6337-4B6D-9A06-52EF75709EF3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D9D06CCB-981D-43CF-9C0B-D8DFC04621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3D7E2159-3C83-4C9A-A44A-B1289435BE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5367C6B9-D93E-46AD-A65B-145C818B72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64397F69-7FFD-4447-BDEE-52CA4954C545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CECB9B00-9962-49F0-B164-F73A8D8B4F8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6FF1240E-1D01-4B02-9488-78818B16D68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7579F675-0575-4F04-97FE-4D1CEE97F71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6EA76C7F-4D8E-4A7D-B343-B808404F9922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DA90387-6D74-4475-BC50-ED65F6C5EA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FEA448E-3D60-4171-9320-CFF01ABB1DB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36F06745-E3A3-4D48-846D-ED3C27EC84E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47C2F512-6094-475D-B430-1C3D7F9CC1DA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A6D82284-544F-4224-A406-E8E4EFEB774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216AF46-A7F7-4F12-B785-B7157F8339C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239B1A56-89DF-4811-85DD-E06A78BF91F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E7577F1F-5205-42AA-9CA4-C0627EAED4E9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C8AF8F45-2107-4002-9297-B1AAC806D15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CED7FF04-1586-4CED-A42E-5DC31E8B8A1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6A04A7E4-CBA7-4F41-ABDA-6017D95BA11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45FE01-FAD0-42E0-8F5B-D6BD7375210F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913930C0-B0C7-4921-BC4B-CEF5526714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7ADD0A36-3728-4671-A760-A0FD3EEDA2F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C054F818-343C-408A-8E9B-9FAE104038A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4F70695-3960-45DE-85B8-248517DAEF3C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F6148AC9-30F0-4873-917E-630A81E6BCE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96C93966-71A3-40D6-BE71-E99DEE1738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606B70E1-896A-4ADD-9662-FF9D48B508E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8682EA7E-7B10-41BB-A5BF-B311E890F776}"/>
              </a:ext>
            </a:extLst>
          </p:cNvPr>
          <p:cNvGrpSpPr/>
          <p:nvPr/>
        </p:nvGrpSpPr>
        <p:grpSpPr>
          <a:xfrm>
            <a:off x="279638" y="2743022"/>
            <a:ext cx="1619946" cy="1155345"/>
            <a:chOff x="-2585902" y="6182349"/>
            <a:chExt cx="2562286" cy="1827422"/>
          </a:xfrm>
        </p:grpSpPr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51DE8794-7717-4515-9D19-1F99367826B7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34044494-DAB5-418C-B695-4EDB8B3CDE5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66839E1E-B3B6-4A32-8125-309C29D34FF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E4EFD1C4-1D1C-43CC-A4AB-6288FB4CF25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091F770C-D8E7-4E7F-BC1F-875A4C721D5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C35521A9-5ADF-49D0-B64E-58F5CE7758C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804562A6-034B-418C-BF7A-8118FAE94AAD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537" name="楕円 24">
                <a:extLst>
                  <a:ext uri="{FF2B5EF4-FFF2-40B4-BE49-F238E27FC236}">
                    <a16:creationId xmlns:a16="http://schemas.microsoft.com/office/drawing/2014/main" id="{8BFC5F92-5A14-47E0-9BE7-39F8807402A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8D086E8-2F17-4150-9C99-9834A8D4BF26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8D28CA40-4E9A-4114-AF09-7EEB5CEF16B8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535" name="楕円 24">
                <a:extLst>
                  <a:ext uri="{FF2B5EF4-FFF2-40B4-BE49-F238E27FC236}">
                    <a16:creationId xmlns:a16="http://schemas.microsoft.com/office/drawing/2014/main" id="{DAD88F25-8464-45DE-9F6E-03481675E9B1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DC25E33-5280-48CC-930D-685B9EBA637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1C4AC2E7-E8A9-44B6-B310-18722E44BFAF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533" name="楕円 24">
                <a:extLst>
                  <a:ext uri="{FF2B5EF4-FFF2-40B4-BE49-F238E27FC236}">
                    <a16:creationId xmlns:a16="http://schemas.microsoft.com/office/drawing/2014/main" id="{0537C7DF-C87A-47AE-8F09-9728361201D2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A0EC114C-48F4-4AEE-A1B9-872075CBA1E2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D833F069-F40B-4724-82B7-12921FD7D673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531" name="楕円 24">
                <a:extLst>
                  <a:ext uri="{FF2B5EF4-FFF2-40B4-BE49-F238E27FC236}">
                    <a16:creationId xmlns:a16="http://schemas.microsoft.com/office/drawing/2014/main" id="{F08F184B-A346-4E8B-964B-6BA4AE6E282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49FA6618-989C-4C04-94B2-739C7F262A1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CECD1F54-BE90-43D8-A3B2-F3395DC12888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528" name="楕円 23">
                <a:extLst>
                  <a:ext uri="{FF2B5EF4-FFF2-40B4-BE49-F238E27FC236}">
                    <a16:creationId xmlns:a16="http://schemas.microsoft.com/office/drawing/2014/main" id="{6A38E57E-1547-42A2-BB88-5BA5A3E21843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C088736C-9998-4E5C-8678-E1D381FF7C3B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楕円 23">
                <a:extLst>
                  <a:ext uri="{FF2B5EF4-FFF2-40B4-BE49-F238E27FC236}">
                    <a16:creationId xmlns:a16="http://schemas.microsoft.com/office/drawing/2014/main" id="{0D52E31C-D04D-4B05-8680-CB14341E032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BF582631-5914-4A6C-ABA8-A379278AA21C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525" name="楕円 23">
                <a:extLst>
                  <a:ext uri="{FF2B5EF4-FFF2-40B4-BE49-F238E27FC236}">
                    <a16:creationId xmlns:a16="http://schemas.microsoft.com/office/drawing/2014/main" id="{FB4B85B2-D586-4821-8645-E0DC3A7ABB6B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01576890-A0F4-4784-B735-684E7119384A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楕円 23">
                <a:extLst>
                  <a:ext uri="{FF2B5EF4-FFF2-40B4-BE49-F238E27FC236}">
                    <a16:creationId xmlns:a16="http://schemas.microsoft.com/office/drawing/2014/main" id="{00849DEC-EA1F-4E04-B04B-1E61B151C122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4B470D25-5CFE-45AA-B598-E7A021B694ED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522" name="楕円 23">
                <a:extLst>
                  <a:ext uri="{FF2B5EF4-FFF2-40B4-BE49-F238E27FC236}">
                    <a16:creationId xmlns:a16="http://schemas.microsoft.com/office/drawing/2014/main" id="{B16E9F75-0029-4C0F-913D-DB01294118F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70F7F006-8DCB-4706-AFD1-33D170880453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楕円 23">
                <a:extLst>
                  <a:ext uri="{FF2B5EF4-FFF2-40B4-BE49-F238E27FC236}">
                    <a16:creationId xmlns:a16="http://schemas.microsoft.com/office/drawing/2014/main" id="{47914382-0C86-4DF7-965C-7C36C8E3A8F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28C2A743-AF11-4EFB-8447-E3C25702CF3A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519" name="楕円 23">
                <a:extLst>
                  <a:ext uri="{FF2B5EF4-FFF2-40B4-BE49-F238E27FC236}">
                    <a16:creationId xmlns:a16="http://schemas.microsoft.com/office/drawing/2014/main" id="{7B6662F6-778E-4333-9128-1B87F5F1A2E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C0385577-FD00-4395-BE66-D6AF5F80EE7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楕円 23">
                <a:extLst>
                  <a:ext uri="{FF2B5EF4-FFF2-40B4-BE49-F238E27FC236}">
                    <a16:creationId xmlns:a16="http://schemas.microsoft.com/office/drawing/2014/main" id="{083E3EAA-4648-4627-AB8D-5A2355EB1A79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D9477F44-D907-4ECF-B05C-E60BE58D19D0}"/>
              </a:ext>
            </a:extLst>
          </p:cNvPr>
          <p:cNvGrpSpPr/>
          <p:nvPr/>
        </p:nvGrpSpPr>
        <p:grpSpPr>
          <a:xfrm>
            <a:off x="1257548" y="3864626"/>
            <a:ext cx="1619945" cy="971542"/>
            <a:chOff x="4893887" y="4454849"/>
            <a:chExt cx="2562286" cy="1536699"/>
          </a:xfrm>
        </p:grpSpPr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26FB76A6-0F52-4A0C-A3AE-DB0F8B036EAB}"/>
                </a:ext>
              </a:extLst>
            </p:cNvPr>
            <p:cNvGrpSpPr/>
            <p:nvPr/>
          </p:nvGrpSpPr>
          <p:grpSpPr>
            <a:xfrm>
              <a:off x="4893887" y="4454849"/>
              <a:ext cx="2562286" cy="1536699"/>
              <a:chOff x="746064" y="1894185"/>
              <a:chExt cx="2562286" cy="1536699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5AB9976-0CB7-4C92-9B85-657B1F47593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045C5A25-E078-4D3E-A28D-8767F4088A7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6BCD0552-10C0-4562-9C1A-E5D7C5F420C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4373506E-92C4-4935-A491-F7EA0B34593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6BE151DA-B3EE-47A1-86EF-8388FE00998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60D3BD82-D9F8-48AC-BE91-985B571FE899}"/>
                </a:ext>
              </a:extLst>
            </p:cNvPr>
            <p:cNvGrpSpPr/>
            <p:nvPr/>
          </p:nvGrpSpPr>
          <p:grpSpPr>
            <a:xfrm>
              <a:off x="5949882" y="4461453"/>
              <a:ext cx="678353" cy="644231"/>
              <a:chOff x="1125131" y="1827345"/>
              <a:chExt cx="2622414" cy="2490502"/>
            </a:xfrm>
          </p:grpSpPr>
          <p:sp>
            <p:nvSpPr>
              <p:cNvPr id="567" name="楕円 23">
                <a:extLst>
                  <a:ext uri="{FF2B5EF4-FFF2-40B4-BE49-F238E27FC236}">
                    <a16:creationId xmlns:a16="http://schemas.microsoft.com/office/drawing/2014/main" id="{E5F278AF-43F8-4DA5-9E1A-EAA63A5D176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B4953AC1-6402-447D-8057-5BFADC07A294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楕円 23">
                <a:extLst>
                  <a:ext uri="{FF2B5EF4-FFF2-40B4-BE49-F238E27FC236}">
                    <a16:creationId xmlns:a16="http://schemas.microsoft.com/office/drawing/2014/main" id="{B1022BF3-B7BA-427C-8841-D01F8C6FC137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E4DDAB9F-E8B8-4FC1-8A53-8CAD545EFFEF}"/>
                </a:ext>
              </a:extLst>
            </p:cNvPr>
            <p:cNvGrpSpPr/>
            <p:nvPr/>
          </p:nvGrpSpPr>
          <p:grpSpPr>
            <a:xfrm>
              <a:off x="5300138" y="4537493"/>
              <a:ext cx="678353" cy="644231"/>
              <a:chOff x="1125131" y="1827345"/>
              <a:chExt cx="2622414" cy="2490502"/>
            </a:xfrm>
          </p:grpSpPr>
          <p:sp>
            <p:nvSpPr>
              <p:cNvPr id="564" name="楕円 23">
                <a:extLst>
                  <a:ext uri="{FF2B5EF4-FFF2-40B4-BE49-F238E27FC236}">
                    <a16:creationId xmlns:a16="http://schemas.microsoft.com/office/drawing/2014/main" id="{A65A4BD3-83AF-43D9-9060-B90A4354F10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066FBC3A-5CF6-4128-8577-CFA94FC12AC3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楕円 23">
                <a:extLst>
                  <a:ext uri="{FF2B5EF4-FFF2-40B4-BE49-F238E27FC236}">
                    <a16:creationId xmlns:a16="http://schemas.microsoft.com/office/drawing/2014/main" id="{3F3D4549-8226-4F3D-BFC4-334FFCF52CA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D8938D5E-5C86-4EEB-81B9-36C952244FD7}"/>
                </a:ext>
              </a:extLst>
            </p:cNvPr>
            <p:cNvGrpSpPr/>
            <p:nvPr/>
          </p:nvGrpSpPr>
          <p:grpSpPr>
            <a:xfrm>
              <a:off x="6456078" y="4735900"/>
              <a:ext cx="678353" cy="644231"/>
              <a:chOff x="1125131" y="1827345"/>
              <a:chExt cx="2622414" cy="2490502"/>
            </a:xfrm>
          </p:grpSpPr>
          <p:sp>
            <p:nvSpPr>
              <p:cNvPr id="561" name="楕円 23">
                <a:extLst>
                  <a:ext uri="{FF2B5EF4-FFF2-40B4-BE49-F238E27FC236}">
                    <a16:creationId xmlns:a16="http://schemas.microsoft.com/office/drawing/2014/main" id="{97AABD2D-2D53-467A-A415-C451B20C1B9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47C1E067-3F62-460E-936B-3EC02517642A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楕円 23">
                <a:extLst>
                  <a:ext uri="{FF2B5EF4-FFF2-40B4-BE49-F238E27FC236}">
                    <a16:creationId xmlns:a16="http://schemas.microsoft.com/office/drawing/2014/main" id="{386B53AF-4E55-4A35-97C0-9E1AE2566DB2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90107EE6-C7B7-46DA-8D48-0C2D6C0DB7F2}"/>
                </a:ext>
              </a:extLst>
            </p:cNvPr>
            <p:cNvGrpSpPr/>
            <p:nvPr/>
          </p:nvGrpSpPr>
          <p:grpSpPr>
            <a:xfrm>
              <a:off x="5826301" y="4641910"/>
              <a:ext cx="678353" cy="644231"/>
              <a:chOff x="1125131" y="1827345"/>
              <a:chExt cx="2622414" cy="2490502"/>
            </a:xfrm>
          </p:grpSpPr>
          <p:sp>
            <p:nvSpPr>
              <p:cNvPr id="558" name="楕円 23">
                <a:extLst>
                  <a:ext uri="{FF2B5EF4-FFF2-40B4-BE49-F238E27FC236}">
                    <a16:creationId xmlns:a16="http://schemas.microsoft.com/office/drawing/2014/main" id="{5179368C-280D-4C7E-8992-5429E4E82ED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A0108981-4DCD-48E9-8AEB-03662BED084B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楕円 23">
                <a:extLst>
                  <a:ext uri="{FF2B5EF4-FFF2-40B4-BE49-F238E27FC236}">
                    <a16:creationId xmlns:a16="http://schemas.microsoft.com/office/drawing/2014/main" id="{4F557C66-BE48-4B32-9977-73D91DA256FF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05807962-DCE9-4FA6-B85C-BACB1C28FDE6}"/>
                </a:ext>
              </a:extLst>
            </p:cNvPr>
            <p:cNvGrpSpPr/>
            <p:nvPr/>
          </p:nvGrpSpPr>
          <p:grpSpPr>
            <a:xfrm>
              <a:off x="5334644" y="4925681"/>
              <a:ext cx="678353" cy="644231"/>
              <a:chOff x="1125131" y="1827345"/>
              <a:chExt cx="2622414" cy="2490502"/>
            </a:xfrm>
          </p:grpSpPr>
          <p:sp>
            <p:nvSpPr>
              <p:cNvPr id="555" name="楕円 23">
                <a:extLst>
                  <a:ext uri="{FF2B5EF4-FFF2-40B4-BE49-F238E27FC236}">
                    <a16:creationId xmlns:a16="http://schemas.microsoft.com/office/drawing/2014/main" id="{34A6C620-98BB-48B3-BBCB-F2DA34B6E4A0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7B9CB835-A109-4F87-826F-DF1E25CC3F32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楕円 23">
                <a:extLst>
                  <a:ext uri="{FF2B5EF4-FFF2-40B4-BE49-F238E27FC236}">
                    <a16:creationId xmlns:a16="http://schemas.microsoft.com/office/drawing/2014/main" id="{702C7495-714F-4BB3-A3C3-6A1DF75BCA09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72C53922-BF19-4A71-8103-5F1BAB5E778C}"/>
                </a:ext>
              </a:extLst>
            </p:cNvPr>
            <p:cNvGrpSpPr/>
            <p:nvPr/>
          </p:nvGrpSpPr>
          <p:grpSpPr>
            <a:xfrm>
              <a:off x="6085143" y="5046451"/>
              <a:ext cx="678353" cy="644231"/>
              <a:chOff x="1125131" y="1827345"/>
              <a:chExt cx="2622414" cy="2490502"/>
            </a:xfrm>
          </p:grpSpPr>
          <p:sp>
            <p:nvSpPr>
              <p:cNvPr id="552" name="楕円 23">
                <a:extLst>
                  <a:ext uri="{FF2B5EF4-FFF2-40B4-BE49-F238E27FC236}">
                    <a16:creationId xmlns:a16="http://schemas.microsoft.com/office/drawing/2014/main" id="{9E72C15C-04CB-4802-86F3-10FC2497BD31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DBECCAA4-45F3-40AA-A249-BDC1A5D12AF4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楕円 23">
                <a:extLst>
                  <a:ext uri="{FF2B5EF4-FFF2-40B4-BE49-F238E27FC236}">
                    <a16:creationId xmlns:a16="http://schemas.microsoft.com/office/drawing/2014/main" id="{6D39F884-FB37-4B86-B502-C2467B28192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85" name="テキスト ボックス 584">
            <a:extLst>
              <a:ext uri="{FF2B5EF4-FFF2-40B4-BE49-F238E27FC236}">
                <a16:creationId xmlns:a16="http://schemas.microsoft.com/office/drawing/2014/main" id="{FEAC51D8-0A4C-41C8-807F-C0C4439F80A4}"/>
              </a:ext>
            </a:extLst>
          </p:cNvPr>
          <p:cNvSpPr txBox="1"/>
          <p:nvPr/>
        </p:nvSpPr>
        <p:spPr>
          <a:xfrm>
            <a:off x="714702" y="389953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6" name="テキスト ボックス 585">
            <a:extLst>
              <a:ext uri="{FF2B5EF4-FFF2-40B4-BE49-F238E27FC236}">
                <a16:creationId xmlns:a16="http://schemas.microsoft.com/office/drawing/2014/main" id="{2DDFF443-6E87-4B34-BBDE-D0DEABC9CC1B}"/>
              </a:ext>
            </a:extLst>
          </p:cNvPr>
          <p:cNvSpPr txBox="1"/>
          <p:nvPr/>
        </p:nvSpPr>
        <p:spPr>
          <a:xfrm>
            <a:off x="1664558" y="487388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スモモ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6F58DCCB-98A0-4ED0-876E-92360EF172F4}"/>
              </a:ext>
            </a:extLst>
          </p:cNvPr>
          <p:cNvGrpSpPr/>
          <p:nvPr/>
        </p:nvGrpSpPr>
        <p:grpSpPr>
          <a:xfrm>
            <a:off x="441341" y="4385804"/>
            <a:ext cx="814240" cy="1815718"/>
            <a:chOff x="2492026" y="230981"/>
            <a:chExt cx="2848337" cy="6351663"/>
          </a:xfrm>
        </p:grpSpPr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FCF7644E-863C-4392-A935-9850AFB660F3}"/>
                </a:ext>
              </a:extLst>
            </p:cNvPr>
            <p:cNvGrpSpPr/>
            <p:nvPr/>
          </p:nvGrpSpPr>
          <p:grpSpPr>
            <a:xfrm>
              <a:off x="2492026" y="230981"/>
              <a:ext cx="1510632" cy="6005917"/>
              <a:chOff x="2492026" y="230981"/>
              <a:chExt cx="1510632" cy="6005917"/>
            </a:xfrm>
          </p:grpSpPr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B672A6DE-86F1-4421-A1AA-8B7DB6CB9D7A}"/>
                  </a:ext>
                </a:extLst>
              </p:cNvPr>
              <p:cNvGrpSpPr/>
              <p:nvPr/>
            </p:nvGrpSpPr>
            <p:grpSpPr>
              <a:xfrm>
                <a:off x="2501659" y="230981"/>
                <a:ext cx="1500999" cy="6005917"/>
                <a:chOff x="2501659" y="230981"/>
                <a:chExt cx="1500999" cy="6005917"/>
              </a:xfrm>
            </p:grpSpPr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BB36C1C9-A2D1-4A89-B48F-9686D3828370}"/>
                    </a:ext>
                  </a:extLst>
                </p:cNvPr>
                <p:cNvSpPr/>
                <p:nvPr/>
              </p:nvSpPr>
              <p:spPr>
                <a:xfrm>
                  <a:off x="2501660" y="1333498"/>
                  <a:ext cx="1500998" cy="4903400"/>
                </a:xfrm>
                <a:custGeom>
                  <a:avLst/>
                  <a:gdLst>
                    <a:gd name="connsiteX0" fmla="*/ 473050 w 1500998"/>
                    <a:gd name="connsiteY0" fmla="*/ 0 h 4903400"/>
                    <a:gd name="connsiteX1" fmla="*/ 1027946 w 1500998"/>
                    <a:gd name="connsiteY1" fmla="*/ 0 h 4903400"/>
                    <a:gd name="connsiteX2" fmla="*/ 1158726 w 1500998"/>
                    <a:gd name="connsiteY2" fmla="*/ 515853 h 4903400"/>
                    <a:gd name="connsiteX3" fmla="*/ 1206822 w 1500998"/>
                    <a:gd name="connsiteY3" fmla="*/ 567501 h 4903400"/>
                    <a:gd name="connsiteX4" fmla="*/ 1281182 w 1500998"/>
                    <a:gd name="connsiteY4" fmla="*/ 628854 h 4903400"/>
                    <a:gd name="connsiteX5" fmla="*/ 1500998 w 1500998"/>
                    <a:gd name="connsiteY5" fmla="*/ 1159537 h 4903400"/>
                    <a:gd name="connsiteX6" fmla="*/ 1500997 w 1500998"/>
                    <a:gd name="connsiteY6" fmla="*/ 4713614 h 4903400"/>
                    <a:gd name="connsiteX7" fmla="*/ 1311211 w 1500998"/>
                    <a:gd name="connsiteY7" fmla="*/ 4903400 h 4903400"/>
                    <a:gd name="connsiteX8" fmla="*/ 189786 w 1500998"/>
                    <a:gd name="connsiteY8" fmla="*/ 4903400 h 4903400"/>
                    <a:gd name="connsiteX9" fmla="*/ 0 w 1500998"/>
                    <a:gd name="connsiteY9" fmla="*/ 4713614 h 4903400"/>
                    <a:gd name="connsiteX10" fmla="*/ 0 w 1500998"/>
                    <a:gd name="connsiteY10" fmla="*/ 1159537 h 4903400"/>
                    <a:gd name="connsiteX11" fmla="*/ 219816 w 1500998"/>
                    <a:gd name="connsiteY11" fmla="*/ 628854 h 4903400"/>
                    <a:gd name="connsiteX12" fmla="*/ 295657 w 1500998"/>
                    <a:gd name="connsiteY12" fmla="*/ 566280 h 4903400"/>
                    <a:gd name="connsiteX13" fmla="*/ 342368 w 1500998"/>
                    <a:gd name="connsiteY13" fmla="*/ 521908 h 4903400"/>
                    <a:gd name="connsiteX14" fmla="*/ 473050 w 1500998"/>
                    <a:gd name="connsiteY14" fmla="*/ 0 h 49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00998" h="4903400">
                      <a:moveTo>
                        <a:pt x="473050" y="0"/>
                      </a:moveTo>
                      <a:lnTo>
                        <a:pt x="1027946" y="0"/>
                      </a:lnTo>
                      <a:cubicBezTo>
                        <a:pt x="1028468" y="241002"/>
                        <a:pt x="1054514" y="389025"/>
                        <a:pt x="1158726" y="515853"/>
                      </a:cubicBezTo>
                      <a:lnTo>
                        <a:pt x="1206822" y="567501"/>
                      </a:lnTo>
                      <a:lnTo>
                        <a:pt x="1281182" y="628854"/>
                      </a:lnTo>
                      <a:cubicBezTo>
                        <a:pt x="1416996" y="764668"/>
                        <a:pt x="1500998" y="952293"/>
                        <a:pt x="1500998" y="1159537"/>
                      </a:cubicBezTo>
                      <a:cubicBezTo>
                        <a:pt x="1500998" y="2344229"/>
                        <a:pt x="1500997" y="3528922"/>
                        <a:pt x="1500997" y="4713614"/>
                      </a:cubicBezTo>
                      <a:cubicBezTo>
                        <a:pt x="1500997" y="4818430"/>
                        <a:pt x="1416027" y="4903400"/>
                        <a:pt x="1311211" y="4903400"/>
                      </a:cubicBezTo>
                      <a:lnTo>
                        <a:pt x="189786" y="4903400"/>
                      </a:lnTo>
                      <a:cubicBezTo>
                        <a:pt x="84970" y="4903400"/>
                        <a:pt x="0" y="4818430"/>
                        <a:pt x="0" y="4713614"/>
                      </a:cubicBezTo>
                      <a:lnTo>
                        <a:pt x="0" y="1159537"/>
                      </a:lnTo>
                      <a:cubicBezTo>
                        <a:pt x="0" y="952293"/>
                        <a:pt x="84002" y="764668"/>
                        <a:pt x="219816" y="628854"/>
                      </a:cubicBezTo>
                      <a:lnTo>
                        <a:pt x="295657" y="566280"/>
                      </a:lnTo>
                      <a:lnTo>
                        <a:pt x="342368" y="521908"/>
                      </a:lnTo>
                      <a:cubicBezTo>
                        <a:pt x="447004" y="408558"/>
                        <a:pt x="474612" y="268089"/>
                        <a:pt x="4730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006600"/>
                    </a:gs>
                    <a:gs pos="50000">
                      <a:srgbClr val="00B05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DE65818D-AC38-41FB-A25C-B83773070558}"/>
                    </a:ext>
                  </a:extLst>
                </p:cNvPr>
                <p:cNvSpPr/>
                <p:nvPr/>
              </p:nvSpPr>
              <p:spPr>
                <a:xfrm>
                  <a:off x="2972924" y="792956"/>
                  <a:ext cx="558470" cy="540543"/>
                </a:xfrm>
                <a:prstGeom prst="round2SameRect">
                  <a:avLst>
                    <a:gd name="adj1" fmla="val 8329"/>
                    <a:gd name="adj2" fmla="val 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四角形: 上の 2 つの角を丸める 613">
                  <a:extLst>
                    <a:ext uri="{FF2B5EF4-FFF2-40B4-BE49-F238E27FC236}">
                      <a16:creationId xmlns:a16="http://schemas.microsoft.com/office/drawing/2014/main" id="{953CB6BE-1624-4DC5-BED0-6CEA53E3B57F}"/>
                    </a:ext>
                  </a:extLst>
                </p:cNvPr>
                <p:cNvSpPr/>
                <p:nvPr/>
              </p:nvSpPr>
              <p:spPr>
                <a:xfrm>
                  <a:off x="2972924" y="230981"/>
                  <a:ext cx="558470" cy="466725"/>
                </a:xfrm>
                <a:prstGeom prst="round2SameRect">
                  <a:avLst>
                    <a:gd name="adj1" fmla="val 14796"/>
                    <a:gd name="adj2" fmla="val 11735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322A8A2-993D-4993-BB89-2C38F2239B87}"/>
                    </a:ext>
                  </a:extLst>
                </p:cNvPr>
                <p:cNvSpPr/>
                <p:nvPr/>
              </p:nvSpPr>
              <p:spPr>
                <a:xfrm>
                  <a:off x="2986087" y="671513"/>
                  <a:ext cx="531019" cy="140494"/>
                </a:xfrm>
                <a:custGeom>
                  <a:avLst/>
                  <a:gdLst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75724 h 175724"/>
                    <a:gd name="connsiteX10" fmla="*/ 26194 w 531019"/>
                    <a:gd name="connsiteY10" fmla="*/ 147881 h 175724"/>
                    <a:gd name="connsiteX11" fmla="*/ 22245 w 531019"/>
                    <a:gd name="connsiteY11" fmla="*/ 151154 h 175724"/>
                    <a:gd name="connsiteX12" fmla="*/ 0 w 531019"/>
                    <a:gd name="connsiteY12" fmla="*/ 156674 h 175724"/>
                    <a:gd name="connsiteX13" fmla="*/ 0 w 531019"/>
                    <a:gd name="connsiteY13" fmla="*/ 16180 h 175724"/>
                    <a:gd name="connsiteX14" fmla="*/ 22245 w 531019"/>
                    <a:gd name="connsiteY14" fmla="*/ 21700 h 175724"/>
                    <a:gd name="connsiteX15" fmla="*/ 26194 w 531019"/>
                    <a:gd name="connsiteY15" fmla="*/ 24973 h 175724"/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47881 h 175724"/>
                    <a:gd name="connsiteX10" fmla="*/ 22245 w 531019"/>
                    <a:gd name="connsiteY10" fmla="*/ 151154 h 175724"/>
                    <a:gd name="connsiteX11" fmla="*/ 0 w 531019"/>
                    <a:gd name="connsiteY11" fmla="*/ 156674 h 175724"/>
                    <a:gd name="connsiteX12" fmla="*/ 0 w 531019"/>
                    <a:gd name="connsiteY12" fmla="*/ 16180 h 175724"/>
                    <a:gd name="connsiteX13" fmla="*/ 22245 w 531019"/>
                    <a:gd name="connsiteY13" fmla="*/ 21700 h 175724"/>
                    <a:gd name="connsiteX14" fmla="*/ 26194 w 531019"/>
                    <a:gd name="connsiteY14" fmla="*/ 24973 h 175724"/>
                    <a:gd name="connsiteX15" fmla="*/ 26194 w 531019"/>
                    <a:gd name="connsiteY15" fmla="*/ 0 h 175724"/>
                    <a:gd name="connsiteX0" fmla="*/ 26194 w 531019"/>
                    <a:gd name="connsiteY0" fmla="*/ 0 h 156674"/>
                    <a:gd name="connsiteX1" fmla="*/ 502444 w 531019"/>
                    <a:gd name="connsiteY1" fmla="*/ 0 h 156674"/>
                    <a:gd name="connsiteX2" fmla="*/ 502444 w 531019"/>
                    <a:gd name="connsiteY2" fmla="*/ 26946 h 156674"/>
                    <a:gd name="connsiteX3" fmla="*/ 508774 w 531019"/>
                    <a:gd name="connsiteY3" fmla="*/ 21700 h 156674"/>
                    <a:gd name="connsiteX4" fmla="*/ 531019 w 531019"/>
                    <a:gd name="connsiteY4" fmla="*/ 16180 h 156674"/>
                    <a:gd name="connsiteX5" fmla="*/ 531019 w 531019"/>
                    <a:gd name="connsiteY5" fmla="*/ 156674 h 156674"/>
                    <a:gd name="connsiteX6" fmla="*/ 508774 w 531019"/>
                    <a:gd name="connsiteY6" fmla="*/ 151154 h 156674"/>
                    <a:gd name="connsiteX7" fmla="*/ 502444 w 531019"/>
                    <a:gd name="connsiteY7" fmla="*/ 145908 h 156674"/>
                    <a:gd name="connsiteX8" fmla="*/ 26194 w 531019"/>
                    <a:gd name="connsiteY8" fmla="*/ 147881 h 156674"/>
                    <a:gd name="connsiteX9" fmla="*/ 22245 w 531019"/>
                    <a:gd name="connsiteY9" fmla="*/ 151154 h 156674"/>
                    <a:gd name="connsiteX10" fmla="*/ 0 w 531019"/>
                    <a:gd name="connsiteY10" fmla="*/ 156674 h 156674"/>
                    <a:gd name="connsiteX11" fmla="*/ 0 w 531019"/>
                    <a:gd name="connsiteY11" fmla="*/ 16180 h 156674"/>
                    <a:gd name="connsiteX12" fmla="*/ 22245 w 531019"/>
                    <a:gd name="connsiteY12" fmla="*/ 21700 h 156674"/>
                    <a:gd name="connsiteX13" fmla="*/ 26194 w 531019"/>
                    <a:gd name="connsiteY13" fmla="*/ 24973 h 156674"/>
                    <a:gd name="connsiteX14" fmla="*/ 26194 w 531019"/>
                    <a:gd name="connsiteY14" fmla="*/ 0 h 156674"/>
                    <a:gd name="connsiteX0" fmla="*/ 26194 w 531019"/>
                    <a:gd name="connsiteY0" fmla="*/ 0 h 156674"/>
                    <a:gd name="connsiteX1" fmla="*/ 502444 w 531019"/>
                    <a:gd name="connsiteY1" fmla="*/ 26946 h 156674"/>
                    <a:gd name="connsiteX2" fmla="*/ 508774 w 531019"/>
                    <a:gd name="connsiteY2" fmla="*/ 21700 h 156674"/>
                    <a:gd name="connsiteX3" fmla="*/ 531019 w 531019"/>
                    <a:gd name="connsiteY3" fmla="*/ 16180 h 156674"/>
                    <a:gd name="connsiteX4" fmla="*/ 531019 w 531019"/>
                    <a:gd name="connsiteY4" fmla="*/ 156674 h 156674"/>
                    <a:gd name="connsiteX5" fmla="*/ 508774 w 531019"/>
                    <a:gd name="connsiteY5" fmla="*/ 151154 h 156674"/>
                    <a:gd name="connsiteX6" fmla="*/ 502444 w 531019"/>
                    <a:gd name="connsiteY6" fmla="*/ 145908 h 156674"/>
                    <a:gd name="connsiteX7" fmla="*/ 26194 w 531019"/>
                    <a:gd name="connsiteY7" fmla="*/ 147881 h 156674"/>
                    <a:gd name="connsiteX8" fmla="*/ 22245 w 531019"/>
                    <a:gd name="connsiteY8" fmla="*/ 151154 h 156674"/>
                    <a:gd name="connsiteX9" fmla="*/ 0 w 531019"/>
                    <a:gd name="connsiteY9" fmla="*/ 156674 h 156674"/>
                    <a:gd name="connsiteX10" fmla="*/ 0 w 531019"/>
                    <a:gd name="connsiteY10" fmla="*/ 16180 h 156674"/>
                    <a:gd name="connsiteX11" fmla="*/ 22245 w 531019"/>
                    <a:gd name="connsiteY11" fmla="*/ 21700 h 156674"/>
                    <a:gd name="connsiteX12" fmla="*/ 26194 w 531019"/>
                    <a:gd name="connsiteY12" fmla="*/ 24973 h 156674"/>
                    <a:gd name="connsiteX13" fmla="*/ 26194 w 531019"/>
                    <a:gd name="connsiteY13" fmla="*/ 0 h 156674"/>
                    <a:gd name="connsiteX0" fmla="*/ 26194 w 531019"/>
                    <a:gd name="connsiteY0" fmla="*/ 8793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12" fmla="*/ 26194 w 531019"/>
                    <a:gd name="connsiteY12" fmla="*/ 8793 h 140494"/>
                    <a:gd name="connsiteX0" fmla="*/ 22245 w 531019"/>
                    <a:gd name="connsiteY0" fmla="*/ 5520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08774 w 531019"/>
                    <a:gd name="connsiteY2" fmla="*/ 13090 h 148064"/>
                    <a:gd name="connsiteX3" fmla="*/ 531019 w 531019"/>
                    <a:gd name="connsiteY3" fmla="*/ 7570 h 148064"/>
                    <a:gd name="connsiteX4" fmla="*/ 531019 w 531019"/>
                    <a:gd name="connsiteY4" fmla="*/ 148064 h 148064"/>
                    <a:gd name="connsiteX5" fmla="*/ 508774 w 531019"/>
                    <a:gd name="connsiteY5" fmla="*/ 142544 h 148064"/>
                    <a:gd name="connsiteX6" fmla="*/ 502444 w 531019"/>
                    <a:gd name="connsiteY6" fmla="*/ 137298 h 148064"/>
                    <a:gd name="connsiteX7" fmla="*/ 26194 w 531019"/>
                    <a:gd name="connsiteY7" fmla="*/ 139271 h 148064"/>
                    <a:gd name="connsiteX8" fmla="*/ 22245 w 531019"/>
                    <a:gd name="connsiteY8" fmla="*/ 142544 h 148064"/>
                    <a:gd name="connsiteX9" fmla="*/ 0 w 531019"/>
                    <a:gd name="connsiteY9" fmla="*/ 148064 h 148064"/>
                    <a:gd name="connsiteX10" fmla="*/ 0 w 531019"/>
                    <a:gd name="connsiteY10" fmla="*/ 7570 h 14806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31019 w 531019"/>
                    <a:gd name="connsiteY2" fmla="*/ 7570 h 148064"/>
                    <a:gd name="connsiteX3" fmla="*/ 531019 w 531019"/>
                    <a:gd name="connsiteY3" fmla="*/ 148064 h 148064"/>
                    <a:gd name="connsiteX4" fmla="*/ 508774 w 531019"/>
                    <a:gd name="connsiteY4" fmla="*/ 142544 h 148064"/>
                    <a:gd name="connsiteX5" fmla="*/ 502444 w 531019"/>
                    <a:gd name="connsiteY5" fmla="*/ 137298 h 148064"/>
                    <a:gd name="connsiteX6" fmla="*/ 26194 w 531019"/>
                    <a:gd name="connsiteY6" fmla="*/ 139271 h 148064"/>
                    <a:gd name="connsiteX7" fmla="*/ 22245 w 531019"/>
                    <a:gd name="connsiteY7" fmla="*/ 142544 h 148064"/>
                    <a:gd name="connsiteX8" fmla="*/ 0 w 531019"/>
                    <a:gd name="connsiteY8" fmla="*/ 148064 h 148064"/>
                    <a:gd name="connsiteX9" fmla="*/ 0 w 531019"/>
                    <a:gd name="connsiteY9" fmla="*/ 7570 h 148064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502444 w 531019"/>
                    <a:gd name="connsiteY4" fmla="*/ 147290 h 158056"/>
                    <a:gd name="connsiteX5" fmla="*/ 26194 w 531019"/>
                    <a:gd name="connsiteY5" fmla="*/ 149263 h 158056"/>
                    <a:gd name="connsiteX6" fmla="*/ 22245 w 531019"/>
                    <a:gd name="connsiteY6" fmla="*/ 152536 h 158056"/>
                    <a:gd name="connsiteX7" fmla="*/ 0 w 531019"/>
                    <a:gd name="connsiteY7" fmla="*/ 158056 h 158056"/>
                    <a:gd name="connsiteX8" fmla="*/ 0 w 531019"/>
                    <a:gd name="connsiteY8" fmla="*/ 17562 h 158056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26194 w 531019"/>
                    <a:gd name="connsiteY4" fmla="*/ 149263 h 158056"/>
                    <a:gd name="connsiteX5" fmla="*/ 22245 w 531019"/>
                    <a:gd name="connsiteY5" fmla="*/ 152536 h 158056"/>
                    <a:gd name="connsiteX6" fmla="*/ 0 w 531019"/>
                    <a:gd name="connsiteY6" fmla="*/ 158056 h 158056"/>
                    <a:gd name="connsiteX7" fmla="*/ 0 w 531019"/>
                    <a:gd name="connsiteY7" fmla="*/ 17562 h 158056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22245 w 531019"/>
                    <a:gd name="connsiteY4" fmla="*/ 152536 h 166101"/>
                    <a:gd name="connsiteX5" fmla="*/ 0 w 531019"/>
                    <a:gd name="connsiteY5" fmla="*/ 158056 h 166101"/>
                    <a:gd name="connsiteX6" fmla="*/ 0 w 531019"/>
                    <a:gd name="connsiteY6" fmla="*/ 17562 h 166101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0 w 531019"/>
                    <a:gd name="connsiteY4" fmla="*/ 158056 h 166101"/>
                    <a:gd name="connsiteX5" fmla="*/ 0 w 531019"/>
                    <a:gd name="connsiteY5" fmla="*/ 17562 h 166101"/>
                    <a:gd name="connsiteX0" fmla="*/ 0 w 531019"/>
                    <a:gd name="connsiteY0" fmla="*/ 17562 h 175618"/>
                    <a:gd name="connsiteX1" fmla="*/ 531019 w 531019"/>
                    <a:gd name="connsiteY1" fmla="*/ 17562 h 175618"/>
                    <a:gd name="connsiteX2" fmla="*/ 531019 w 531019"/>
                    <a:gd name="connsiteY2" fmla="*/ 158056 h 175618"/>
                    <a:gd name="connsiteX3" fmla="*/ 0 w 531019"/>
                    <a:gd name="connsiteY3" fmla="*/ 158056 h 175618"/>
                    <a:gd name="connsiteX4" fmla="*/ 0 w 531019"/>
                    <a:gd name="connsiteY4" fmla="*/ 17562 h 175618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0 w 531019"/>
                    <a:gd name="connsiteY3" fmla="*/ 158056 h 158056"/>
                    <a:gd name="connsiteX4" fmla="*/ 0 w 531019"/>
                    <a:gd name="connsiteY4" fmla="*/ 17562 h 158056"/>
                    <a:gd name="connsiteX0" fmla="*/ 0 w 531019"/>
                    <a:gd name="connsiteY0" fmla="*/ 0 h 140494"/>
                    <a:gd name="connsiteX1" fmla="*/ 531019 w 531019"/>
                    <a:gd name="connsiteY1" fmla="*/ 0 h 140494"/>
                    <a:gd name="connsiteX2" fmla="*/ 531019 w 531019"/>
                    <a:gd name="connsiteY2" fmla="*/ 140494 h 140494"/>
                    <a:gd name="connsiteX3" fmla="*/ 0 w 531019"/>
                    <a:gd name="connsiteY3" fmla="*/ 140494 h 140494"/>
                    <a:gd name="connsiteX4" fmla="*/ 0 w 531019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19" h="140494">
                      <a:moveTo>
                        <a:pt x="0" y="0"/>
                      </a:moveTo>
                      <a:lnTo>
                        <a:pt x="531019" y="0"/>
                      </a:lnTo>
                      <a:cubicBezTo>
                        <a:pt x="511969" y="43904"/>
                        <a:pt x="511969" y="96590"/>
                        <a:pt x="531019" y="140494"/>
                      </a:cubicBezTo>
                      <a:lnTo>
                        <a:pt x="0" y="140494"/>
                      </a:lnTo>
                      <a:cubicBezTo>
                        <a:pt x="19050" y="96590"/>
                        <a:pt x="19050" y="43904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D7717447-C1FB-4B55-B2A1-0A9098839D19}"/>
                    </a:ext>
                  </a:extLst>
                </p:cNvPr>
                <p:cNvSpPr/>
                <p:nvPr/>
              </p:nvSpPr>
              <p:spPr>
                <a:xfrm>
                  <a:off x="2954006" y="323685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95DC5FA4-BFD3-4867-956F-17B445B728AD}"/>
                    </a:ext>
                  </a:extLst>
                </p:cNvPr>
                <p:cNvSpPr/>
                <p:nvPr/>
              </p:nvSpPr>
              <p:spPr>
                <a:xfrm>
                  <a:off x="2954006" y="43679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7ACB3AE2-680A-4306-813B-6072F7DFD188}"/>
                    </a:ext>
                  </a:extLst>
                </p:cNvPr>
                <p:cNvSpPr/>
                <p:nvPr/>
              </p:nvSpPr>
              <p:spPr>
                <a:xfrm>
                  <a:off x="2954006" y="54990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FC75CEA0-D6AD-4A6D-B142-6C141996A142}"/>
                    </a:ext>
                  </a:extLst>
                </p:cNvPr>
                <p:cNvSpPr/>
                <p:nvPr/>
              </p:nvSpPr>
              <p:spPr>
                <a:xfrm>
                  <a:off x="2501660" y="6007894"/>
                  <a:ext cx="1500997" cy="229004"/>
                </a:xfrm>
                <a:custGeom>
                  <a:avLst/>
                  <a:gdLst>
                    <a:gd name="connsiteX0" fmla="*/ 739678 w 1500997"/>
                    <a:gd name="connsiteY0" fmla="*/ 0 h 229004"/>
                    <a:gd name="connsiteX1" fmla="*/ 1227249 w 1500997"/>
                    <a:gd name="connsiteY1" fmla="*/ 112653 h 229004"/>
                    <a:gd name="connsiteX2" fmla="*/ 1260367 w 1500997"/>
                    <a:gd name="connsiteY2" fmla="*/ 139395 h 229004"/>
                    <a:gd name="connsiteX3" fmla="*/ 1264130 w 1500997"/>
                    <a:gd name="connsiteY3" fmla="*/ 139395 h 229004"/>
                    <a:gd name="connsiteX4" fmla="*/ 1322736 w 1500997"/>
                    <a:gd name="connsiteY4" fmla="*/ 139395 h 229004"/>
                    <a:gd name="connsiteX5" fmla="*/ 1459694 w 1500997"/>
                    <a:gd name="connsiteY5" fmla="*/ 85010 h 229004"/>
                    <a:gd name="connsiteX6" fmla="*/ 1500997 w 1500997"/>
                    <a:gd name="connsiteY6" fmla="*/ 26280 h 229004"/>
                    <a:gd name="connsiteX7" fmla="*/ 1500997 w 1500997"/>
                    <a:gd name="connsiteY7" fmla="*/ 39218 h 229004"/>
                    <a:gd name="connsiteX8" fmla="*/ 1311211 w 1500997"/>
                    <a:gd name="connsiteY8" fmla="*/ 229004 h 229004"/>
                    <a:gd name="connsiteX9" fmla="*/ 189786 w 1500997"/>
                    <a:gd name="connsiteY9" fmla="*/ 229004 h 229004"/>
                    <a:gd name="connsiteX10" fmla="*/ 0 w 1500997"/>
                    <a:gd name="connsiteY10" fmla="*/ 39218 h 229004"/>
                    <a:gd name="connsiteX11" fmla="*/ 0 w 1500997"/>
                    <a:gd name="connsiteY11" fmla="*/ 26283 h 229004"/>
                    <a:gd name="connsiteX12" fmla="*/ 41302 w 1500997"/>
                    <a:gd name="connsiteY12" fmla="*/ 85010 h 229004"/>
                    <a:gd name="connsiteX13" fmla="*/ 178260 w 1500997"/>
                    <a:gd name="connsiteY13" fmla="*/ 139395 h 229004"/>
                    <a:gd name="connsiteX14" fmla="*/ 218990 w 1500997"/>
                    <a:gd name="connsiteY14" fmla="*/ 139395 h 229004"/>
                    <a:gd name="connsiteX15" fmla="*/ 252108 w 1500997"/>
                    <a:gd name="connsiteY15" fmla="*/ 112653 h 229004"/>
                    <a:gd name="connsiteX16" fmla="*/ 739678 w 1500997"/>
                    <a:gd name="connsiteY16" fmla="*/ 0 h 22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00997" h="229004">
                      <a:moveTo>
                        <a:pt x="739678" y="0"/>
                      </a:moveTo>
                      <a:cubicBezTo>
                        <a:pt x="935971" y="0"/>
                        <a:pt x="1111357" y="43853"/>
                        <a:pt x="1227249" y="112653"/>
                      </a:cubicBezTo>
                      <a:lnTo>
                        <a:pt x="1260367" y="139395"/>
                      </a:lnTo>
                      <a:lnTo>
                        <a:pt x="1264130" y="139395"/>
                      </a:lnTo>
                      <a:lnTo>
                        <a:pt x="1322736" y="139395"/>
                      </a:lnTo>
                      <a:cubicBezTo>
                        <a:pt x="1376222" y="139395"/>
                        <a:pt x="1424643" y="118612"/>
                        <a:pt x="1459694" y="85010"/>
                      </a:cubicBezTo>
                      <a:lnTo>
                        <a:pt x="1500997" y="26280"/>
                      </a:lnTo>
                      <a:lnTo>
                        <a:pt x="1500997" y="39218"/>
                      </a:lnTo>
                      <a:cubicBezTo>
                        <a:pt x="1500997" y="144034"/>
                        <a:pt x="1416027" y="229004"/>
                        <a:pt x="1311211" y="229004"/>
                      </a:cubicBezTo>
                      <a:lnTo>
                        <a:pt x="189786" y="229004"/>
                      </a:lnTo>
                      <a:cubicBezTo>
                        <a:pt x="84970" y="229004"/>
                        <a:pt x="0" y="144034"/>
                        <a:pt x="0" y="39218"/>
                      </a:cubicBezTo>
                      <a:lnTo>
                        <a:pt x="0" y="26283"/>
                      </a:lnTo>
                      <a:lnTo>
                        <a:pt x="41302" y="85010"/>
                      </a:lnTo>
                      <a:cubicBezTo>
                        <a:pt x="76353" y="118612"/>
                        <a:pt x="124775" y="139395"/>
                        <a:pt x="178260" y="139395"/>
                      </a:cubicBezTo>
                      <a:lnTo>
                        <a:pt x="218990" y="139395"/>
                      </a:lnTo>
                      <a:lnTo>
                        <a:pt x="252108" y="112653"/>
                      </a:lnTo>
                      <a:cubicBezTo>
                        <a:pt x="368000" y="43853"/>
                        <a:pt x="543386" y="0"/>
                        <a:pt x="7396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F8EB4201-47F8-4084-8930-1459700A9455}"/>
                    </a:ext>
                  </a:extLst>
                </p:cNvPr>
                <p:cNvSpPr/>
                <p:nvPr/>
              </p:nvSpPr>
              <p:spPr>
                <a:xfrm>
                  <a:off x="2501659" y="1877856"/>
                  <a:ext cx="318735" cy="4343690"/>
                </a:xfrm>
                <a:custGeom>
                  <a:avLst/>
                  <a:gdLst>
                    <a:gd name="connsiteX0" fmla="*/ 318735 w 318735"/>
                    <a:gd name="connsiteY0" fmla="*/ 0 h 4343690"/>
                    <a:gd name="connsiteX1" fmla="*/ 318735 w 318735"/>
                    <a:gd name="connsiteY1" fmla="*/ 2148 h 4343690"/>
                    <a:gd name="connsiteX2" fmla="*/ 270879 w 318735"/>
                    <a:gd name="connsiteY2" fmla="*/ 46377 h 4343690"/>
                    <a:gd name="connsiteX3" fmla="*/ 70544 w 318735"/>
                    <a:gd name="connsiteY3" fmla="*/ 588158 h 4343690"/>
                    <a:gd name="connsiteX4" fmla="*/ 70544 w 318735"/>
                    <a:gd name="connsiteY4" fmla="*/ 4216557 h 4343690"/>
                    <a:gd name="connsiteX5" fmla="*/ 84137 w 318735"/>
                    <a:gd name="connsiteY5" fmla="*/ 4291975 h 4343690"/>
                    <a:gd name="connsiteX6" fmla="*/ 115263 w 318735"/>
                    <a:gd name="connsiteY6" fmla="*/ 4343690 h 4343690"/>
                    <a:gd name="connsiteX7" fmla="*/ 55587 w 318735"/>
                    <a:gd name="connsiteY7" fmla="*/ 4303455 h 4343690"/>
                    <a:gd name="connsiteX8" fmla="*/ 0 w 318735"/>
                    <a:gd name="connsiteY8" fmla="*/ 4169256 h 4343690"/>
                    <a:gd name="connsiteX9" fmla="*/ 0 w 318735"/>
                    <a:gd name="connsiteY9" fmla="*/ 615179 h 4343690"/>
                    <a:gd name="connsiteX10" fmla="*/ 219816 w 318735"/>
                    <a:gd name="connsiteY10" fmla="*/ 84496 h 4343690"/>
                    <a:gd name="connsiteX11" fmla="*/ 295657 w 318735"/>
                    <a:gd name="connsiteY11" fmla="*/ 21922 h 4343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8735" h="4343690">
                      <a:moveTo>
                        <a:pt x="318735" y="0"/>
                      </a:moveTo>
                      <a:lnTo>
                        <a:pt x="318735" y="2148"/>
                      </a:lnTo>
                      <a:lnTo>
                        <a:pt x="270879" y="46377"/>
                      </a:lnTo>
                      <a:cubicBezTo>
                        <a:pt x="147102" y="185032"/>
                        <a:pt x="70544" y="376580"/>
                        <a:pt x="70544" y="588158"/>
                      </a:cubicBezTo>
                      <a:lnTo>
                        <a:pt x="70544" y="4216557"/>
                      </a:lnTo>
                      <a:cubicBezTo>
                        <a:pt x="70544" y="4243309"/>
                        <a:pt x="75384" y="4268794"/>
                        <a:pt x="84137" y="4291975"/>
                      </a:cubicBezTo>
                      <a:lnTo>
                        <a:pt x="115263" y="4343690"/>
                      </a:lnTo>
                      <a:lnTo>
                        <a:pt x="55587" y="4303455"/>
                      </a:lnTo>
                      <a:cubicBezTo>
                        <a:pt x="21243" y="4269111"/>
                        <a:pt x="0" y="4221664"/>
                        <a:pt x="0" y="4169256"/>
                      </a:cubicBezTo>
                      <a:lnTo>
                        <a:pt x="0" y="615179"/>
                      </a:lnTo>
                      <a:cubicBezTo>
                        <a:pt x="0" y="407935"/>
                        <a:pt x="84002" y="220310"/>
                        <a:pt x="219816" y="84496"/>
                      </a:cubicBezTo>
                      <a:lnTo>
                        <a:pt x="295657" y="2192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A471A7DB-C724-4F1F-9FF2-3E0B8D1E96FE}"/>
                    </a:ext>
                  </a:extLst>
                </p:cNvPr>
                <p:cNvSpPr/>
                <p:nvPr/>
              </p:nvSpPr>
              <p:spPr>
                <a:xfrm>
                  <a:off x="3744796" y="1930963"/>
                  <a:ext cx="257861" cy="4281435"/>
                </a:xfrm>
                <a:custGeom>
                  <a:avLst/>
                  <a:gdLst>
                    <a:gd name="connsiteX0" fmla="*/ 0 w 257861"/>
                    <a:gd name="connsiteY0" fmla="*/ 0 h 4281435"/>
                    <a:gd name="connsiteX1" fmla="*/ 38045 w 257861"/>
                    <a:gd name="connsiteY1" fmla="*/ 31390 h 4281435"/>
                    <a:gd name="connsiteX2" fmla="*/ 257861 w 257861"/>
                    <a:gd name="connsiteY2" fmla="*/ 562073 h 4281435"/>
                    <a:gd name="connsiteX3" fmla="*/ 257860 w 257861"/>
                    <a:gd name="connsiteY3" fmla="*/ 4116150 h 4281435"/>
                    <a:gd name="connsiteX4" fmla="*/ 202273 w 257861"/>
                    <a:gd name="connsiteY4" fmla="*/ 4250349 h 4281435"/>
                    <a:gd name="connsiteX5" fmla="*/ 156167 w 257861"/>
                    <a:gd name="connsiteY5" fmla="*/ 4281435 h 4281435"/>
                    <a:gd name="connsiteX6" fmla="*/ 181786 w 257861"/>
                    <a:gd name="connsiteY6" fmla="*/ 4238869 h 4281435"/>
                    <a:gd name="connsiteX7" fmla="*/ 195378 w 257861"/>
                    <a:gd name="connsiteY7" fmla="*/ 4163451 h 4281435"/>
                    <a:gd name="connsiteX8" fmla="*/ 195379 w 257861"/>
                    <a:gd name="connsiteY8" fmla="*/ 535052 h 4281435"/>
                    <a:gd name="connsiteX9" fmla="*/ 78565 w 257861"/>
                    <a:gd name="connsiteY9" fmla="*/ 106666 h 4281435"/>
                    <a:gd name="connsiteX10" fmla="*/ 0 w 257861"/>
                    <a:gd name="connsiteY10" fmla="*/ 0 h 428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7861" h="4281435">
                      <a:moveTo>
                        <a:pt x="0" y="0"/>
                      </a:moveTo>
                      <a:lnTo>
                        <a:pt x="38045" y="31390"/>
                      </a:lnTo>
                      <a:cubicBezTo>
                        <a:pt x="173859" y="167204"/>
                        <a:pt x="257861" y="354829"/>
                        <a:pt x="257861" y="562073"/>
                      </a:cubicBezTo>
                      <a:cubicBezTo>
                        <a:pt x="257861" y="1746765"/>
                        <a:pt x="257860" y="2931458"/>
                        <a:pt x="257860" y="4116150"/>
                      </a:cubicBezTo>
                      <a:cubicBezTo>
                        <a:pt x="257860" y="4168558"/>
                        <a:pt x="236618" y="4216005"/>
                        <a:pt x="202273" y="4250349"/>
                      </a:cubicBezTo>
                      <a:lnTo>
                        <a:pt x="156167" y="4281435"/>
                      </a:lnTo>
                      <a:lnTo>
                        <a:pt x="181786" y="4238869"/>
                      </a:lnTo>
                      <a:cubicBezTo>
                        <a:pt x="190538" y="4215688"/>
                        <a:pt x="195378" y="4190203"/>
                        <a:pt x="195378" y="4163451"/>
                      </a:cubicBezTo>
                      <a:cubicBezTo>
                        <a:pt x="195378" y="2953985"/>
                        <a:pt x="195379" y="1744518"/>
                        <a:pt x="195379" y="535052"/>
                      </a:cubicBezTo>
                      <a:cubicBezTo>
                        <a:pt x="195379" y="376369"/>
                        <a:pt x="152316" y="228952"/>
                        <a:pt x="78565" y="10666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四角形: 上の 2 つの角を丸める 621">
                  <a:extLst>
                    <a:ext uri="{FF2B5EF4-FFF2-40B4-BE49-F238E27FC236}">
                      <a16:creationId xmlns:a16="http://schemas.microsoft.com/office/drawing/2014/main" id="{13E33773-AD2C-428F-9E11-FAFD42F4006E}"/>
                    </a:ext>
                  </a:extLst>
                </p:cNvPr>
                <p:cNvSpPr/>
                <p:nvPr/>
              </p:nvSpPr>
              <p:spPr>
                <a:xfrm>
                  <a:off x="2501660" y="2980592"/>
                  <a:ext cx="1500997" cy="2413672"/>
                </a:xfrm>
                <a:prstGeom prst="round2SameRect">
                  <a:avLst>
                    <a:gd name="adj1" fmla="val 5500"/>
                    <a:gd name="adj2" fmla="val 4014"/>
                  </a:avLst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0AE1F36C-A787-47DE-A135-8A32B6D7E116}"/>
                    </a:ext>
                  </a:extLst>
                </p:cNvPr>
                <p:cNvSpPr/>
                <p:nvPr/>
              </p:nvSpPr>
              <p:spPr>
                <a:xfrm>
                  <a:off x="2992801" y="671513"/>
                  <a:ext cx="531019" cy="140494"/>
                </a:xfrm>
                <a:custGeom>
                  <a:avLst/>
                  <a:gdLst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75724 h 175724"/>
                    <a:gd name="connsiteX10" fmla="*/ 26194 w 531019"/>
                    <a:gd name="connsiteY10" fmla="*/ 147881 h 175724"/>
                    <a:gd name="connsiteX11" fmla="*/ 22245 w 531019"/>
                    <a:gd name="connsiteY11" fmla="*/ 151154 h 175724"/>
                    <a:gd name="connsiteX12" fmla="*/ 0 w 531019"/>
                    <a:gd name="connsiteY12" fmla="*/ 156674 h 175724"/>
                    <a:gd name="connsiteX13" fmla="*/ 0 w 531019"/>
                    <a:gd name="connsiteY13" fmla="*/ 16180 h 175724"/>
                    <a:gd name="connsiteX14" fmla="*/ 22245 w 531019"/>
                    <a:gd name="connsiteY14" fmla="*/ 21700 h 175724"/>
                    <a:gd name="connsiteX15" fmla="*/ 26194 w 531019"/>
                    <a:gd name="connsiteY15" fmla="*/ 24973 h 175724"/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47881 h 175724"/>
                    <a:gd name="connsiteX10" fmla="*/ 22245 w 531019"/>
                    <a:gd name="connsiteY10" fmla="*/ 151154 h 175724"/>
                    <a:gd name="connsiteX11" fmla="*/ 0 w 531019"/>
                    <a:gd name="connsiteY11" fmla="*/ 156674 h 175724"/>
                    <a:gd name="connsiteX12" fmla="*/ 0 w 531019"/>
                    <a:gd name="connsiteY12" fmla="*/ 16180 h 175724"/>
                    <a:gd name="connsiteX13" fmla="*/ 22245 w 531019"/>
                    <a:gd name="connsiteY13" fmla="*/ 21700 h 175724"/>
                    <a:gd name="connsiteX14" fmla="*/ 26194 w 531019"/>
                    <a:gd name="connsiteY14" fmla="*/ 24973 h 175724"/>
                    <a:gd name="connsiteX15" fmla="*/ 26194 w 531019"/>
                    <a:gd name="connsiteY15" fmla="*/ 0 h 175724"/>
                    <a:gd name="connsiteX0" fmla="*/ 26194 w 531019"/>
                    <a:gd name="connsiteY0" fmla="*/ 0 h 156674"/>
                    <a:gd name="connsiteX1" fmla="*/ 502444 w 531019"/>
                    <a:gd name="connsiteY1" fmla="*/ 0 h 156674"/>
                    <a:gd name="connsiteX2" fmla="*/ 502444 w 531019"/>
                    <a:gd name="connsiteY2" fmla="*/ 26946 h 156674"/>
                    <a:gd name="connsiteX3" fmla="*/ 508774 w 531019"/>
                    <a:gd name="connsiteY3" fmla="*/ 21700 h 156674"/>
                    <a:gd name="connsiteX4" fmla="*/ 531019 w 531019"/>
                    <a:gd name="connsiteY4" fmla="*/ 16180 h 156674"/>
                    <a:gd name="connsiteX5" fmla="*/ 531019 w 531019"/>
                    <a:gd name="connsiteY5" fmla="*/ 156674 h 156674"/>
                    <a:gd name="connsiteX6" fmla="*/ 508774 w 531019"/>
                    <a:gd name="connsiteY6" fmla="*/ 151154 h 156674"/>
                    <a:gd name="connsiteX7" fmla="*/ 502444 w 531019"/>
                    <a:gd name="connsiteY7" fmla="*/ 145908 h 156674"/>
                    <a:gd name="connsiteX8" fmla="*/ 26194 w 531019"/>
                    <a:gd name="connsiteY8" fmla="*/ 147881 h 156674"/>
                    <a:gd name="connsiteX9" fmla="*/ 22245 w 531019"/>
                    <a:gd name="connsiteY9" fmla="*/ 151154 h 156674"/>
                    <a:gd name="connsiteX10" fmla="*/ 0 w 531019"/>
                    <a:gd name="connsiteY10" fmla="*/ 156674 h 156674"/>
                    <a:gd name="connsiteX11" fmla="*/ 0 w 531019"/>
                    <a:gd name="connsiteY11" fmla="*/ 16180 h 156674"/>
                    <a:gd name="connsiteX12" fmla="*/ 22245 w 531019"/>
                    <a:gd name="connsiteY12" fmla="*/ 21700 h 156674"/>
                    <a:gd name="connsiteX13" fmla="*/ 26194 w 531019"/>
                    <a:gd name="connsiteY13" fmla="*/ 24973 h 156674"/>
                    <a:gd name="connsiteX14" fmla="*/ 26194 w 531019"/>
                    <a:gd name="connsiteY14" fmla="*/ 0 h 156674"/>
                    <a:gd name="connsiteX0" fmla="*/ 26194 w 531019"/>
                    <a:gd name="connsiteY0" fmla="*/ 0 h 156674"/>
                    <a:gd name="connsiteX1" fmla="*/ 502444 w 531019"/>
                    <a:gd name="connsiteY1" fmla="*/ 26946 h 156674"/>
                    <a:gd name="connsiteX2" fmla="*/ 508774 w 531019"/>
                    <a:gd name="connsiteY2" fmla="*/ 21700 h 156674"/>
                    <a:gd name="connsiteX3" fmla="*/ 531019 w 531019"/>
                    <a:gd name="connsiteY3" fmla="*/ 16180 h 156674"/>
                    <a:gd name="connsiteX4" fmla="*/ 531019 w 531019"/>
                    <a:gd name="connsiteY4" fmla="*/ 156674 h 156674"/>
                    <a:gd name="connsiteX5" fmla="*/ 508774 w 531019"/>
                    <a:gd name="connsiteY5" fmla="*/ 151154 h 156674"/>
                    <a:gd name="connsiteX6" fmla="*/ 502444 w 531019"/>
                    <a:gd name="connsiteY6" fmla="*/ 145908 h 156674"/>
                    <a:gd name="connsiteX7" fmla="*/ 26194 w 531019"/>
                    <a:gd name="connsiteY7" fmla="*/ 147881 h 156674"/>
                    <a:gd name="connsiteX8" fmla="*/ 22245 w 531019"/>
                    <a:gd name="connsiteY8" fmla="*/ 151154 h 156674"/>
                    <a:gd name="connsiteX9" fmla="*/ 0 w 531019"/>
                    <a:gd name="connsiteY9" fmla="*/ 156674 h 156674"/>
                    <a:gd name="connsiteX10" fmla="*/ 0 w 531019"/>
                    <a:gd name="connsiteY10" fmla="*/ 16180 h 156674"/>
                    <a:gd name="connsiteX11" fmla="*/ 22245 w 531019"/>
                    <a:gd name="connsiteY11" fmla="*/ 21700 h 156674"/>
                    <a:gd name="connsiteX12" fmla="*/ 26194 w 531019"/>
                    <a:gd name="connsiteY12" fmla="*/ 24973 h 156674"/>
                    <a:gd name="connsiteX13" fmla="*/ 26194 w 531019"/>
                    <a:gd name="connsiteY13" fmla="*/ 0 h 156674"/>
                    <a:gd name="connsiteX0" fmla="*/ 26194 w 531019"/>
                    <a:gd name="connsiteY0" fmla="*/ 8793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12" fmla="*/ 26194 w 531019"/>
                    <a:gd name="connsiteY12" fmla="*/ 8793 h 140494"/>
                    <a:gd name="connsiteX0" fmla="*/ 22245 w 531019"/>
                    <a:gd name="connsiteY0" fmla="*/ 5520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08774 w 531019"/>
                    <a:gd name="connsiteY2" fmla="*/ 13090 h 148064"/>
                    <a:gd name="connsiteX3" fmla="*/ 531019 w 531019"/>
                    <a:gd name="connsiteY3" fmla="*/ 7570 h 148064"/>
                    <a:gd name="connsiteX4" fmla="*/ 531019 w 531019"/>
                    <a:gd name="connsiteY4" fmla="*/ 148064 h 148064"/>
                    <a:gd name="connsiteX5" fmla="*/ 508774 w 531019"/>
                    <a:gd name="connsiteY5" fmla="*/ 142544 h 148064"/>
                    <a:gd name="connsiteX6" fmla="*/ 502444 w 531019"/>
                    <a:gd name="connsiteY6" fmla="*/ 137298 h 148064"/>
                    <a:gd name="connsiteX7" fmla="*/ 26194 w 531019"/>
                    <a:gd name="connsiteY7" fmla="*/ 139271 h 148064"/>
                    <a:gd name="connsiteX8" fmla="*/ 22245 w 531019"/>
                    <a:gd name="connsiteY8" fmla="*/ 142544 h 148064"/>
                    <a:gd name="connsiteX9" fmla="*/ 0 w 531019"/>
                    <a:gd name="connsiteY9" fmla="*/ 148064 h 148064"/>
                    <a:gd name="connsiteX10" fmla="*/ 0 w 531019"/>
                    <a:gd name="connsiteY10" fmla="*/ 7570 h 14806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31019 w 531019"/>
                    <a:gd name="connsiteY2" fmla="*/ 7570 h 148064"/>
                    <a:gd name="connsiteX3" fmla="*/ 531019 w 531019"/>
                    <a:gd name="connsiteY3" fmla="*/ 148064 h 148064"/>
                    <a:gd name="connsiteX4" fmla="*/ 508774 w 531019"/>
                    <a:gd name="connsiteY4" fmla="*/ 142544 h 148064"/>
                    <a:gd name="connsiteX5" fmla="*/ 502444 w 531019"/>
                    <a:gd name="connsiteY5" fmla="*/ 137298 h 148064"/>
                    <a:gd name="connsiteX6" fmla="*/ 26194 w 531019"/>
                    <a:gd name="connsiteY6" fmla="*/ 139271 h 148064"/>
                    <a:gd name="connsiteX7" fmla="*/ 22245 w 531019"/>
                    <a:gd name="connsiteY7" fmla="*/ 142544 h 148064"/>
                    <a:gd name="connsiteX8" fmla="*/ 0 w 531019"/>
                    <a:gd name="connsiteY8" fmla="*/ 148064 h 148064"/>
                    <a:gd name="connsiteX9" fmla="*/ 0 w 531019"/>
                    <a:gd name="connsiteY9" fmla="*/ 7570 h 148064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502444 w 531019"/>
                    <a:gd name="connsiteY4" fmla="*/ 147290 h 158056"/>
                    <a:gd name="connsiteX5" fmla="*/ 26194 w 531019"/>
                    <a:gd name="connsiteY5" fmla="*/ 149263 h 158056"/>
                    <a:gd name="connsiteX6" fmla="*/ 22245 w 531019"/>
                    <a:gd name="connsiteY6" fmla="*/ 152536 h 158056"/>
                    <a:gd name="connsiteX7" fmla="*/ 0 w 531019"/>
                    <a:gd name="connsiteY7" fmla="*/ 158056 h 158056"/>
                    <a:gd name="connsiteX8" fmla="*/ 0 w 531019"/>
                    <a:gd name="connsiteY8" fmla="*/ 17562 h 158056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26194 w 531019"/>
                    <a:gd name="connsiteY4" fmla="*/ 149263 h 158056"/>
                    <a:gd name="connsiteX5" fmla="*/ 22245 w 531019"/>
                    <a:gd name="connsiteY5" fmla="*/ 152536 h 158056"/>
                    <a:gd name="connsiteX6" fmla="*/ 0 w 531019"/>
                    <a:gd name="connsiteY6" fmla="*/ 158056 h 158056"/>
                    <a:gd name="connsiteX7" fmla="*/ 0 w 531019"/>
                    <a:gd name="connsiteY7" fmla="*/ 17562 h 158056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22245 w 531019"/>
                    <a:gd name="connsiteY4" fmla="*/ 152536 h 166101"/>
                    <a:gd name="connsiteX5" fmla="*/ 0 w 531019"/>
                    <a:gd name="connsiteY5" fmla="*/ 158056 h 166101"/>
                    <a:gd name="connsiteX6" fmla="*/ 0 w 531019"/>
                    <a:gd name="connsiteY6" fmla="*/ 17562 h 166101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0 w 531019"/>
                    <a:gd name="connsiteY4" fmla="*/ 158056 h 166101"/>
                    <a:gd name="connsiteX5" fmla="*/ 0 w 531019"/>
                    <a:gd name="connsiteY5" fmla="*/ 17562 h 166101"/>
                    <a:gd name="connsiteX0" fmla="*/ 0 w 531019"/>
                    <a:gd name="connsiteY0" fmla="*/ 17562 h 175618"/>
                    <a:gd name="connsiteX1" fmla="*/ 531019 w 531019"/>
                    <a:gd name="connsiteY1" fmla="*/ 17562 h 175618"/>
                    <a:gd name="connsiteX2" fmla="*/ 531019 w 531019"/>
                    <a:gd name="connsiteY2" fmla="*/ 158056 h 175618"/>
                    <a:gd name="connsiteX3" fmla="*/ 0 w 531019"/>
                    <a:gd name="connsiteY3" fmla="*/ 158056 h 175618"/>
                    <a:gd name="connsiteX4" fmla="*/ 0 w 531019"/>
                    <a:gd name="connsiteY4" fmla="*/ 17562 h 175618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0 w 531019"/>
                    <a:gd name="connsiteY3" fmla="*/ 158056 h 158056"/>
                    <a:gd name="connsiteX4" fmla="*/ 0 w 531019"/>
                    <a:gd name="connsiteY4" fmla="*/ 17562 h 158056"/>
                    <a:gd name="connsiteX0" fmla="*/ 0 w 531019"/>
                    <a:gd name="connsiteY0" fmla="*/ 0 h 140494"/>
                    <a:gd name="connsiteX1" fmla="*/ 531019 w 531019"/>
                    <a:gd name="connsiteY1" fmla="*/ 0 h 140494"/>
                    <a:gd name="connsiteX2" fmla="*/ 531019 w 531019"/>
                    <a:gd name="connsiteY2" fmla="*/ 140494 h 140494"/>
                    <a:gd name="connsiteX3" fmla="*/ 0 w 531019"/>
                    <a:gd name="connsiteY3" fmla="*/ 140494 h 140494"/>
                    <a:gd name="connsiteX4" fmla="*/ 0 w 531019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19" h="140494">
                      <a:moveTo>
                        <a:pt x="0" y="0"/>
                      </a:moveTo>
                      <a:lnTo>
                        <a:pt x="531019" y="0"/>
                      </a:lnTo>
                      <a:cubicBezTo>
                        <a:pt x="511969" y="43904"/>
                        <a:pt x="511969" y="96590"/>
                        <a:pt x="531019" y="140494"/>
                      </a:cubicBezTo>
                      <a:lnTo>
                        <a:pt x="0" y="140494"/>
                      </a:lnTo>
                      <a:cubicBezTo>
                        <a:pt x="19050" y="96590"/>
                        <a:pt x="19050" y="43904"/>
                        <a:pt x="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四角形: 角を丸くする 623">
                  <a:extLst>
                    <a:ext uri="{FF2B5EF4-FFF2-40B4-BE49-F238E27FC236}">
                      <a16:creationId xmlns:a16="http://schemas.microsoft.com/office/drawing/2014/main" id="{E9D7E03B-7436-45FF-9B8E-0599A5B3FF7F}"/>
                    </a:ext>
                  </a:extLst>
                </p:cNvPr>
                <p:cNvSpPr/>
                <p:nvPr/>
              </p:nvSpPr>
              <p:spPr>
                <a:xfrm>
                  <a:off x="2952588" y="323685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8FCF6395-F62C-49B1-92AA-0F50212E9BB6}"/>
                    </a:ext>
                  </a:extLst>
                </p:cNvPr>
                <p:cNvSpPr/>
                <p:nvPr/>
              </p:nvSpPr>
              <p:spPr>
                <a:xfrm>
                  <a:off x="2952588" y="43679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35866B6A-2E90-4D06-8148-5D5E5098F5BF}"/>
                    </a:ext>
                  </a:extLst>
                </p:cNvPr>
                <p:cNvSpPr/>
                <p:nvPr/>
              </p:nvSpPr>
              <p:spPr>
                <a:xfrm>
                  <a:off x="2952588" y="54990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テキスト ボックス 626">
                  <a:extLst>
                    <a:ext uri="{FF2B5EF4-FFF2-40B4-BE49-F238E27FC236}">
                      <a16:creationId xmlns:a16="http://schemas.microsoft.com/office/drawing/2014/main" id="{956BDB47-C048-477A-8DED-EFFE80101973}"/>
                    </a:ext>
                  </a:extLst>
                </p:cNvPr>
                <p:cNvSpPr txBox="1"/>
                <p:nvPr/>
              </p:nvSpPr>
              <p:spPr>
                <a:xfrm>
                  <a:off x="2670994" y="4450490"/>
                  <a:ext cx="1182263" cy="481681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ワイン</a:t>
                  </a:r>
                </a:p>
              </p:txBody>
            </p: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A43CB152-B744-4F9C-870A-F3C417B2F0AE}"/>
                    </a:ext>
                  </a:extLst>
                </p:cNvPr>
                <p:cNvGrpSpPr/>
                <p:nvPr/>
              </p:nvGrpSpPr>
              <p:grpSpPr>
                <a:xfrm rot="19085371">
                  <a:off x="2932104" y="3190192"/>
                  <a:ext cx="550275" cy="936331"/>
                  <a:chOff x="5450062" y="2384413"/>
                  <a:chExt cx="1306252" cy="2222678"/>
                </a:xfrm>
              </p:grpSpPr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3E15AEAE-7367-45B9-ADBA-6302AA6A1A0B}"/>
                      </a:ext>
                    </a:extLst>
                  </p:cNvPr>
                  <p:cNvSpPr/>
                  <p:nvPr/>
                </p:nvSpPr>
                <p:spPr>
                  <a:xfrm rot="16735743">
                    <a:off x="5678750" y="2372408"/>
                    <a:ext cx="508957" cy="532967"/>
                  </a:xfrm>
                  <a:custGeom>
                    <a:avLst/>
                    <a:gdLst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19533 w 693275"/>
                      <a:gd name="connsiteY5" fmla="*/ 400932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266270 w 693275"/>
                      <a:gd name="connsiteY9" fmla="*/ 309431 h 725980"/>
                      <a:gd name="connsiteX10" fmla="*/ 611451 w 693275"/>
                      <a:gd name="connsiteY10" fmla="*/ 309431 h 725980"/>
                      <a:gd name="connsiteX11" fmla="*/ 591182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19533 w 693275"/>
                      <a:gd name="connsiteY5" fmla="*/ 400932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05245 w 693275"/>
                      <a:gd name="connsiteY5" fmla="*/ 386648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83785 w 693275"/>
                      <a:gd name="connsiteY1" fmla="*/ 363000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05245 w 693275"/>
                      <a:gd name="connsiteY5" fmla="*/ 386648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93275" h="725980">
                        <a:moveTo>
                          <a:pt x="693275" y="0"/>
                        </a:moveTo>
                        <a:lnTo>
                          <a:pt x="683785" y="363000"/>
                        </a:lnTo>
                        <a:lnTo>
                          <a:pt x="693274" y="725980"/>
                        </a:lnTo>
                        <a:lnTo>
                          <a:pt x="591181" y="725980"/>
                        </a:lnTo>
                        <a:lnTo>
                          <a:pt x="612473" y="400932"/>
                        </a:lnTo>
                        <a:lnTo>
                          <a:pt x="305245" y="386648"/>
                        </a:lnTo>
                        <a:lnTo>
                          <a:pt x="64701" y="655765"/>
                        </a:lnTo>
                        <a:lnTo>
                          <a:pt x="0" y="591064"/>
                        </a:lnTo>
                        <a:lnTo>
                          <a:pt x="266270" y="324794"/>
                        </a:lnTo>
                        <a:lnTo>
                          <a:pt x="611451" y="309431"/>
                        </a:lnTo>
                        <a:lnTo>
                          <a:pt x="591182" y="0"/>
                        </a:lnTo>
                        <a:lnTo>
                          <a:pt x="693275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098A22D1-E117-4461-AF79-66EDB744B78E}"/>
                      </a:ext>
                    </a:extLst>
                  </p:cNvPr>
                  <p:cNvGrpSpPr/>
                  <p:nvPr/>
                </p:nvGrpSpPr>
                <p:grpSpPr>
                  <a:xfrm>
                    <a:off x="5982892" y="335534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81DBB1DA-3A71-42AD-AE21-2D0F754FB7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4" name="フリーフォーム: 図形 733">
                      <a:extLst>
                        <a:ext uri="{FF2B5EF4-FFF2-40B4-BE49-F238E27FC236}">
                          <a16:creationId xmlns:a16="http://schemas.microsoft.com/office/drawing/2014/main" id="{D385A99F-B701-4338-9AB9-E06F3CB5FE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BDFB1A8F-CD7E-4BA5-9A0A-29D004378A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3" name="グループ化 632">
                    <a:extLst>
                      <a:ext uri="{FF2B5EF4-FFF2-40B4-BE49-F238E27FC236}">
                        <a16:creationId xmlns:a16="http://schemas.microsoft.com/office/drawing/2014/main" id="{0F4D3957-F2C1-44BF-9C23-F3C5189478E5}"/>
                      </a:ext>
                    </a:extLst>
                  </p:cNvPr>
                  <p:cNvGrpSpPr/>
                  <p:nvPr/>
                </p:nvGrpSpPr>
                <p:grpSpPr>
                  <a:xfrm>
                    <a:off x="5457238" y="320900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30" name="楕円 729">
                      <a:extLst>
                        <a:ext uri="{FF2B5EF4-FFF2-40B4-BE49-F238E27FC236}">
                          <a16:creationId xmlns:a16="http://schemas.microsoft.com/office/drawing/2014/main" id="{4BB42C05-050B-44A1-8B40-7C84F929CF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1" name="フリーフォーム: 図形 730">
                      <a:extLst>
                        <a:ext uri="{FF2B5EF4-FFF2-40B4-BE49-F238E27FC236}">
                          <a16:creationId xmlns:a16="http://schemas.microsoft.com/office/drawing/2014/main" id="{D252B01D-DD7B-464A-814D-4BF2084EB6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2" name="フリーフォーム: 図形 731">
                      <a:extLst>
                        <a:ext uri="{FF2B5EF4-FFF2-40B4-BE49-F238E27FC236}">
                          <a16:creationId xmlns:a16="http://schemas.microsoft.com/office/drawing/2014/main" id="{52FA7293-85A1-4E70-96A8-B3836C7EDA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4" name="グループ化 633">
                    <a:extLst>
                      <a:ext uri="{FF2B5EF4-FFF2-40B4-BE49-F238E27FC236}">
                        <a16:creationId xmlns:a16="http://schemas.microsoft.com/office/drawing/2014/main" id="{482AA4BC-6610-4B3F-9517-AA0E8982BD79}"/>
                      </a:ext>
                    </a:extLst>
                  </p:cNvPr>
                  <p:cNvGrpSpPr/>
                  <p:nvPr/>
                </p:nvGrpSpPr>
                <p:grpSpPr>
                  <a:xfrm>
                    <a:off x="6088417" y="264042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27" name="楕円 726">
                      <a:extLst>
                        <a:ext uri="{FF2B5EF4-FFF2-40B4-BE49-F238E27FC236}">
                          <a16:creationId xmlns:a16="http://schemas.microsoft.com/office/drawing/2014/main" id="{F7B76A50-5310-4724-992F-44AF123E26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8" name="フリーフォーム: 図形 727">
                      <a:extLst>
                        <a:ext uri="{FF2B5EF4-FFF2-40B4-BE49-F238E27FC236}">
                          <a16:creationId xmlns:a16="http://schemas.microsoft.com/office/drawing/2014/main" id="{8D816EFB-DA76-4740-B006-3C91D2360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4821E247-5E6E-499E-8F55-EDC3B3E98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5" name="グループ化 634">
                    <a:extLst>
                      <a:ext uri="{FF2B5EF4-FFF2-40B4-BE49-F238E27FC236}">
                        <a16:creationId xmlns:a16="http://schemas.microsoft.com/office/drawing/2014/main" id="{79FCF8DD-2D95-4449-99CE-32B403747847}"/>
                      </a:ext>
                    </a:extLst>
                  </p:cNvPr>
                  <p:cNvGrpSpPr/>
                  <p:nvPr/>
                </p:nvGrpSpPr>
                <p:grpSpPr>
                  <a:xfrm>
                    <a:off x="5639843" y="276119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24" name="楕円 723">
                      <a:extLst>
                        <a:ext uri="{FF2B5EF4-FFF2-40B4-BE49-F238E27FC236}">
                          <a16:creationId xmlns:a16="http://schemas.microsoft.com/office/drawing/2014/main" id="{09297828-297E-46E6-B29F-E04481A4E4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5" name="フリーフォーム: 図形 724">
                      <a:extLst>
                        <a:ext uri="{FF2B5EF4-FFF2-40B4-BE49-F238E27FC236}">
                          <a16:creationId xmlns:a16="http://schemas.microsoft.com/office/drawing/2014/main" id="{6F4DAFD0-DD76-4369-9586-07FCCEAB65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6" name="フリーフォーム: 図形 725">
                      <a:extLst>
                        <a:ext uri="{FF2B5EF4-FFF2-40B4-BE49-F238E27FC236}">
                          <a16:creationId xmlns:a16="http://schemas.microsoft.com/office/drawing/2014/main" id="{0CFE7D5E-B966-42BA-8B18-17D64A18E0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6" name="グループ化 635">
                    <a:extLst>
                      <a:ext uri="{FF2B5EF4-FFF2-40B4-BE49-F238E27FC236}">
                        <a16:creationId xmlns:a16="http://schemas.microsoft.com/office/drawing/2014/main" id="{E4686E96-E2A1-4A09-A599-6A3F077B8245}"/>
                      </a:ext>
                    </a:extLst>
                  </p:cNvPr>
                  <p:cNvGrpSpPr/>
                  <p:nvPr/>
                </p:nvGrpSpPr>
                <p:grpSpPr>
                  <a:xfrm>
                    <a:off x="5932483" y="420969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21" name="楕円 720">
                      <a:extLst>
                        <a:ext uri="{FF2B5EF4-FFF2-40B4-BE49-F238E27FC236}">
                          <a16:creationId xmlns:a16="http://schemas.microsoft.com/office/drawing/2014/main" id="{7343B777-27D6-48CE-B9A0-A488081E6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679EA839-886F-4C63-9D71-04BE139D63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3" name="フリーフォーム: 図形 722">
                      <a:extLst>
                        <a:ext uri="{FF2B5EF4-FFF2-40B4-BE49-F238E27FC236}">
                          <a16:creationId xmlns:a16="http://schemas.microsoft.com/office/drawing/2014/main" id="{7C53E242-E862-4936-AC32-A15B7B1812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7" name="グループ化 636">
                    <a:extLst>
                      <a:ext uri="{FF2B5EF4-FFF2-40B4-BE49-F238E27FC236}">
                        <a16:creationId xmlns:a16="http://schemas.microsoft.com/office/drawing/2014/main" id="{BD466D41-0CD7-4A50-AB9C-33A214B67AD0}"/>
                      </a:ext>
                    </a:extLst>
                  </p:cNvPr>
                  <p:cNvGrpSpPr/>
                  <p:nvPr/>
                </p:nvGrpSpPr>
                <p:grpSpPr>
                  <a:xfrm>
                    <a:off x="5734075" y="389051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18" name="楕円 717">
                      <a:extLst>
                        <a:ext uri="{FF2B5EF4-FFF2-40B4-BE49-F238E27FC236}">
                          <a16:creationId xmlns:a16="http://schemas.microsoft.com/office/drawing/2014/main" id="{6A8C126A-FB8A-4042-91D6-529F30545A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9" name="フリーフォーム: 図形 718">
                      <a:extLst>
                        <a:ext uri="{FF2B5EF4-FFF2-40B4-BE49-F238E27FC236}">
                          <a16:creationId xmlns:a16="http://schemas.microsoft.com/office/drawing/2014/main" id="{677AB9B7-EF98-453A-A442-D1DC925734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85DD278D-252B-43E7-9FCA-3FEA7CB63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8" name="グループ化 637">
                    <a:extLst>
                      <a:ext uri="{FF2B5EF4-FFF2-40B4-BE49-F238E27FC236}">
                        <a16:creationId xmlns:a16="http://schemas.microsoft.com/office/drawing/2014/main" id="{F0B45A7E-E9D8-4B40-9817-3B1AF4872339}"/>
                      </a:ext>
                    </a:extLst>
                  </p:cNvPr>
                  <p:cNvGrpSpPr/>
                  <p:nvPr/>
                </p:nvGrpSpPr>
                <p:grpSpPr>
                  <a:xfrm>
                    <a:off x="5672899" y="360581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15" name="楕円 714">
                      <a:extLst>
                        <a:ext uri="{FF2B5EF4-FFF2-40B4-BE49-F238E27FC236}">
                          <a16:creationId xmlns:a16="http://schemas.microsoft.com/office/drawing/2014/main" id="{13F1B48B-FC24-4265-A0F2-0C7EE25107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6" name="フリーフォーム: 図形 715">
                      <a:extLst>
                        <a:ext uri="{FF2B5EF4-FFF2-40B4-BE49-F238E27FC236}">
                          <a16:creationId xmlns:a16="http://schemas.microsoft.com/office/drawing/2014/main" id="{DAEE312E-C652-44E9-909F-0D20F83FA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7" name="フリーフォーム: 図形 716">
                      <a:extLst>
                        <a:ext uri="{FF2B5EF4-FFF2-40B4-BE49-F238E27FC236}">
                          <a16:creationId xmlns:a16="http://schemas.microsoft.com/office/drawing/2014/main" id="{8B428D75-FA55-4139-B93B-BBFF6B5F7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9" name="グループ化 638">
                    <a:extLst>
                      <a:ext uri="{FF2B5EF4-FFF2-40B4-BE49-F238E27FC236}">
                        <a16:creationId xmlns:a16="http://schemas.microsoft.com/office/drawing/2014/main" id="{BC06C95F-2082-4B8F-89BF-D4652C713FB2}"/>
                      </a:ext>
                    </a:extLst>
                  </p:cNvPr>
                  <p:cNvGrpSpPr/>
                  <p:nvPr/>
                </p:nvGrpSpPr>
                <p:grpSpPr>
                  <a:xfrm>
                    <a:off x="6295451" y="2777706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12" name="楕円 711">
                      <a:extLst>
                        <a:ext uri="{FF2B5EF4-FFF2-40B4-BE49-F238E27FC236}">
                          <a16:creationId xmlns:a16="http://schemas.microsoft.com/office/drawing/2014/main" id="{4C6DF760-B2E1-47CD-8F60-1BB991B1C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3" name="フリーフォーム: 図形 712">
                      <a:extLst>
                        <a:ext uri="{FF2B5EF4-FFF2-40B4-BE49-F238E27FC236}">
                          <a16:creationId xmlns:a16="http://schemas.microsoft.com/office/drawing/2014/main" id="{4897BA30-493C-4183-8BF2-5E84922C9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4" name="フリーフォーム: 図形 713">
                      <a:extLst>
                        <a:ext uri="{FF2B5EF4-FFF2-40B4-BE49-F238E27FC236}">
                          <a16:creationId xmlns:a16="http://schemas.microsoft.com/office/drawing/2014/main" id="{2AE93E1A-AAB5-40C2-8785-6AE6BB99B3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0" name="グループ化 639">
                    <a:extLst>
                      <a:ext uri="{FF2B5EF4-FFF2-40B4-BE49-F238E27FC236}">
                        <a16:creationId xmlns:a16="http://schemas.microsoft.com/office/drawing/2014/main" id="{8EFAD4CC-3367-431F-B556-CBBE79C1074A}"/>
                      </a:ext>
                    </a:extLst>
                  </p:cNvPr>
                  <p:cNvGrpSpPr/>
                  <p:nvPr/>
                </p:nvGrpSpPr>
                <p:grpSpPr>
                  <a:xfrm>
                    <a:off x="5864130" y="271732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09" name="楕円 708">
                      <a:extLst>
                        <a:ext uri="{FF2B5EF4-FFF2-40B4-BE49-F238E27FC236}">
                          <a16:creationId xmlns:a16="http://schemas.microsoft.com/office/drawing/2014/main" id="{1D527F4C-FA06-4DD9-819C-594AD961FD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0" name="フリーフォーム: 図形 709">
                      <a:extLst>
                        <a:ext uri="{FF2B5EF4-FFF2-40B4-BE49-F238E27FC236}">
                          <a16:creationId xmlns:a16="http://schemas.microsoft.com/office/drawing/2014/main" id="{C7805458-7663-47C4-99A4-94AAA93D06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1" name="フリーフォーム: 図形 710">
                      <a:extLst>
                        <a:ext uri="{FF2B5EF4-FFF2-40B4-BE49-F238E27FC236}">
                          <a16:creationId xmlns:a16="http://schemas.microsoft.com/office/drawing/2014/main" id="{70C75423-54AC-4B27-8B6F-BFC16B9093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1" name="グループ化 640">
                    <a:extLst>
                      <a:ext uri="{FF2B5EF4-FFF2-40B4-BE49-F238E27FC236}">
                        <a16:creationId xmlns:a16="http://schemas.microsoft.com/office/drawing/2014/main" id="{2BA1A3CB-36BE-414F-9A7C-ECF892092124}"/>
                      </a:ext>
                    </a:extLst>
                  </p:cNvPr>
                  <p:cNvGrpSpPr/>
                  <p:nvPr/>
                </p:nvGrpSpPr>
                <p:grpSpPr>
                  <a:xfrm>
                    <a:off x="5450062" y="292435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06" name="楕円 705">
                      <a:extLst>
                        <a:ext uri="{FF2B5EF4-FFF2-40B4-BE49-F238E27FC236}">
                          <a16:creationId xmlns:a16="http://schemas.microsoft.com/office/drawing/2014/main" id="{1ED59A7D-DE39-4481-90EC-3304D7DE6A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2351944F-31E7-4D33-A4BD-29EBA208DE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297B63AF-E057-491D-A1DE-5677B6126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2" name="グループ化 641">
                    <a:extLst>
                      <a:ext uri="{FF2B5EF4-FFF2-40B4-BE49-F238E27FC236}">
                        <a16:creationId xmlns:a16="http://schemas.microsoft.com/office/drawing/2014/main" id="{32A7AE64-F766-46E2-99AF-77F07DD724CB}"/>
                      </a:ext>
                    </a:extLst>
                  </p:cNvPr>
                  <p:cNvGrpSpPr/>
                  <p:nvPr/>
                </p:nvGrpSpPr>
                <p:grpSpPr>
                  <a:xfrm>
                    <a:off x="6105669" y="295886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03" name="楕円 702">
                      <a:extLst>
                        <a:ext uri="{FF2B5EF4-FFF2-40B4-BE49-F238E27FC236}">
                          <a16:creationId xmlns:a16="http://schemas.microsoft.com/office/drawing/2014/main" id="{D4D976D3-2A34-4C72-AA8D-F2C5AFE3D0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4" name="フリーフォーム: 図形 703">
                      <a:extLst>
                        <a:ext uri="{FF2B5EF4-FFF2-40B4-BE49-F238E27FC236}">
                          <a16:creationId xmlns:a16="http://schemas.microsoft.com/office/drawing/2014/main" id="{CC71CFE5-1CC9-4C67-9374-024EB402D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5" name="フリーフォーム: 図形 704">
                      <a:extLst>
                        <a:ext uri="{FF2B5EF4-FFF2-40B4-BE49-F238E27FC236}">
                          <a16:creationId xmlns:a16="http://schemas.microsoft.com/office/drawing/2014/main" id="{09D1CABC-0BB7-440B-9DA8-BA7DF42363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3" name="グループ化 642">
                    <a:extLst>
                      <a:ext uri="{FF2B5EF4-FFF2-40B4-BE49-F238E27FC236}">
                        <a16:creationId xmlns:a16="http://schemas.microsoft.com/office/drawing/2014/main" id="{8CAFE7DD-A4F4-43C1-8D29-DCFB21219337}"/>
                      </a:ext>
                    </a:extLst>
                  </p:cNvPr>
                  <p:cNvGrpSpPr/>
                  <p:nvPr/>
                </p:nvGrpSpPr>
                <p:grpSpPr>
                  <a:xfrm>
                    <a:off x="5639843" y="309688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00" name="楕円 699">
                      <a:extLst>
                        <a:ext uri="{FF2B5EF4-FFF2-40B4-BE49-F238E27FC236}">
                          <a16:creationId xmlns:a16="http://schemas.microsoft.com/office/drawing/2014/main" id="{C2A0D793-05D6-4CA9-A981-47B9FFE18A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1" name="フリーフォーム: 図形 700">
                      <a:extLst>
                        <a:ext uri="{FF2B5EF4-FFF2-40B4-BE49-F238E27FC236}">
                          <a16:creationId xmlns:a16="http://schemas.microsoft.com/office/drawing/2014/main" id="{0036C1FD-FD17-4717-8C3D-C2F0C6CFD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2" name="フリーフォーム: 図形 701">
                      <a:extLst>
                        <a:ext uri="{FF2B5EF4-FFF2-40B4-BE49-F238E27FC236}">
                          <a16:creationId xmlns:a16="http://schemas.microsoft.com/office/drawing/2014/main" id="{047F3AEF-7E8A-4543-98C9-3989F368F5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4" name="グループ化 643">
                    <a:extLst>
                      <a:ext uri="{FF2B5EF4-FFF2-40B4-BE49-F238E27FC236}">
                        <a16:creationId xmlns:a16="http://schemas.microsoft.com/office/drawing/2014/main" id="{0021A8A7-8077-420C-953A-16186E4587EA}"/>
                      </a:ext>
                    </a:extLst>
                  </p:cNvPr>
                  <p:cNvGrpSpPr/>
                  <p:nvPr/>
                </p:nvGrpSpPr>
                <p:grpSpPr>
                  <a:xfrm>
                    <a:off x="6329956" y="319177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97" name="楕円 696">
                      <a:extLst>
                        <a:ext uri="{FF2B5EF4-FFF2-40B4-BE49-F238E27FC236}">
                          <a16:creationId xmlns:a16="http://schemas.microsoft.com/office/drawing/2014/main" id="{BA1DFC3F-EFA0-4077-B879-DB3C2E252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8" name="フリーフォーム: 図形 697">
                      <a:extLst>
                        <a:ext uri="{FF2B5EF4-FFF2-40B4-BE49-F238E27FC236}">
                          <a16:creationId xmlns:a16="http://schemas.microsoft.com/office/drawing/2014/main" id="{7F0EF6BE-0AF3-4379-A1CD-139AB1B396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9" name="フリーフォーム: 図形 698">
                      <a:extLst>
                        <a:ext uri="{FF2B5EF4-FFF2-40B4-BE49-F238E27FC236}">
                          <a16:creationId xmlns:a16="http://schemas.microsoft.com/office/drawing/2014/main" id="{A6F1A966-DDC4-467A-97DA-3DA872E1B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8EE66FAA-75C6-4A45-8559-BEDEF88E3973}"/>
                      </a:ext>
                    </a:extLst>
                  </p:cNvPr>
                  <p:cNvGrpSpPr/>
                  <p:nvPr/>
                </p:nvGrpSpPr>
                <p:grpSpPr>
                  <a:xfrm>
                    <a:off x="5631217" y="336430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94" name="楕円 693">
                      <a:extLst>
                        <a:ext uri="{FF2B5EF4-FFF2-40B4-BE49-F238E27FC236}">
                          <a16:creationId xmlns:a16="http://schemas.microsoft.com/office/drawing/2014/main" id="{A6C6DFEE-FD00-471E-9475-93A4DAEEA5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5" name="フリーフォーム: 図形 694">
                      <a:extLst>
                        <a:ext uri="{FF2B5EF4-FFF2-40B4-BE49-F238E27FC236}">
                          <a16:creationId xmlns:a16="http://schemas.microsoft.com/office/drawing/2014/main" id="{44296E61-5EA1-48E1-9196-FF919ADBB2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6" name="フリーフォーム: 図形 695">
                      <a:extLst>
                        <a:ext uri="{FF2B5EF4-FFF2-40B4-BE49-F238E27FC236}">
                          <a16:creationId xmlns:a16="http://schemas.microsoft.com/office/drawing/2014/main" id="{7B9553F3-A93B-4CAB-A5F2-4E7FB84092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08BBDD17-4486-4D13-BAAD-BE126D5093A2}"/>
                      </a:ext>
                    </a:extLst>
                  </p:cNvPr>
                  <p:cNvGrpSpPr/>
                  <p:nvPr/>
                </p:nvGrpSpPr>
                <p:grpSpPr>
                  <a:xfrm>
                    <a:off x="5846877" y="355408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91" name="楕円 690">
                      <a:extLst>
                        <a:ext uri="{FF2B5EF4-FFF2-40B4-BE49-F238E27FC236}">
                          <a16:creationId xmlns:a16="http://schemas.microsoft.com/office/drawing/2014/main" id="{38FC909C-748A-4BCB-8CFB-0C847D2D54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2" name="フリーフォーム: 図形 691">
                      <a:extLst>
                        <a:ext uri="{FF2B5EF4-FFF2-40B4-BE49-F238E27FC236}">
                          <a16:creationId xmlns:a16="http://schemas.microsoft.com/office/drawing/2014/main" id="{5C1E93AD-E245-40DC-BA10-804180C2F3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3" name="フリーフォーム: 図形 692">
                      <a:extLst>
                        <a:ext uri="{FF2B5EF4-FFF2-40B4-BE49-F238E27FC236}">
                          <a16:creationId xmlns:a16="http://schemas.microsoft.com/office/drawing/2014/main" id="{E8F16042-C0F9-4C7A-B25B-D9E7B4D587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A7513D6F-EE23-4582-B155-C609FD4B26AE}"/>
                      </a:ext>
                    </a:extLst>
                  </p:cNvPr>
                  <p:cNvGrpSpPr/>
                  <p:nvPr/>
                </p:nvGrpSpPr>
                <p:grpSpPr>
                  <a:xfrm>
                    <a:off x="6295451" y="349369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88" name="楕円 687">
                      <a:extLst>
                        <a:ext uri="{FF2B5EF4-FFF2-40B4-BE49-F238E27FC236}">
                          <a16:creationId xmlns:a16="http://schemas.microsoft.com/office/drawing/2014/main" id="{FA73B56E-A0BE-4182-AE6B-58FBF2EEE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9" name="フリーフォーム: 図形 688">
                      <a:extLst>
                        <a:ext uri="{FF2B5EF4-FFF2-40B4-BE49-F238E27FC236}">
                          <a16:creationId xmlns:a16="http://schemas.microsoft.com/office/drawing/2014/main" id="{9E630BC5-578C-4023-B221-C1CE6355A3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0" name="フリーフォーム: 図形 689">
                      <a:extLst>
                        <a:ext uri="{FF2B5EF4-FFF2-40B4-BE49-F238E27FC236}">
                          <a16:creationId xmlns:a16="http://schemas.microsoft.com/office/drawing/2014/main" id="{CD385E33-1CE7-4736-B083-AB9465157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B7640537-6EFC-497D-A193-34BA83A2FD61}"/>
                      </a:ext>
                    </a:extLst>
                  </p:cNvPr>
                  <p:cNvGrpSpPr/>
                  <p:nvPr/>
                </p:nvGrpSpPr>
                <p:grpSpPr>
                  <a:xfrm>
                    <a:off x="6243692" y="374386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85" name="楕円 684">
                      <a:extLst>
                        <a:ext uri="{FF2B5EF4-FFF2-40B4-BE49-F238E27FC236}">
                          <a16:creationId xmlns:a16="http://schemas.microsoft.com/office/drawing/2014/main" id="{43F7D672-2525-4566-8B5F-41BAEE2867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6" name="フリーフォーム: 図形 685">
                      <a:extLst>
                        <a:ext uri="{FF2B5EF4-FFF2-40B4-BE49-F238E27FC236}">
                          <a16:creationId xmlns:a16="http://schemas.microsoft.com/office/drawing/2014/main" id="{CEC40A1B-91F3-4A5B-B1C7-83084B1163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7" name="フリーフォーム: 図形 686">
                      <a:extLst>
                        <a:ext uri="{FF2B5EF4-FFF2-40B4-BE49-F238E27FC236}">
                          <a16:creationId xmlns:a16="http://schemas.microsoft.com/office/drawing/2014/main" id="{CD487C0C-243E-4A50-AE9F-1E5E1C26E0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49" name="グループ化 648">
                    <a:extLst>
                      <a:ext uri="{FF2B5EF4-FFF2-40B4-BE49-F238E27FC236}">
                        <a16:creationId xmlns:a16="http://schemas.microsoft.com/office/drawing/2014/main" id="{71A95763-47F2-491F-B3A8-2A668D15203A}"/>
                      </a:ext>
                    </a:extLst>
                  </p:cNvPr>
                  <p:cNvGrpSpPr/>
                  <p:nvPr/>
                </p:nvGrpSpPr>
                <p:grpSpPr>
                  <a:xfrm>
                    <a:off x="5855503" y="3812876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82" name="楕円 681">
                      <a:extLst>
                        <a:ext uri="{FF2B5EF4-FFF2-40B4-BE49-F238E27FC236}">
                          <a16:creationId xmlns:a16="http://schemas.microsoft.com/office/drawing/2014/main" id="{76DA7DE7-4C04-44D3-B51B-3E2E4B4730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3" name="フリーフォーム: 図形 682">
                      <a:extLst>
                        <a:ext uri="{FF2B5EF4-FFF2-40B4-BE49-F238E27FC236}">
                          <a16:creationId xmlns:a16="http://schemas.microsoft.com/office/drawing/2014/main" id="{2AE547BF-1B65-4915-9521-0267D0CED9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4" name="フリーフォーム: 図形 683">
                      <a:extLst>
                        <a:ext uri="{FF2B5EF4-FFF2-40B4-BE49-F238E27FC236}">
                          <a16:creationId xmlns:a16="http://schemas.microsoft.com/office/drawing/2014/main" id="{E87519A0-7942-4286-A8CA-74FDFF6A11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0" name="グループ化 649">
                    <a:extLst>
                      <a:ext uri="{FF2B5EF4-FFF2-40B4-BE49-F238E27FC236}">
                        <a16:creationId xmlns:a16="http://schemas.microsoft.com/office/drawing/2014/main" id="{0B2F7A8A-3AD9-4B46-8FFB-A381BE3DFD40}"/>
                      </a:ext>
                    </a:extLst>
                  </p:cNvPr>
                  <p:cNvGrpSpPr/>
                  <p:nvPr/>
                </p:nvGrpSpPr>
                <p:grpSpPr>
                  <a:xfrm>
                    <a:off x="5881382" y="4063042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79" name="楕円 678">
                      <a:extLst>
                        <a:ext uri="{FF2B5EF4-FFF2-40B4-BE49-F238E27FC236}">
                          <a16:creationId xmlns:a16="http://schemas.microsoft.com/office/drawing/2014/main" id="{A0155230-BA29-4292-BB1F-556AF02975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0" name="フリーフォーム: 図形 679">
                      <a:extLst>
                        <a:ext uri="{FF2B5EF4-FFF2-40B4-BE49-F238E27FC236}">
                          <a16:creationId xmlns:a16="http://schemas.microsoft.com/office/drawing/2014/main" id="{82B832D2-F899-4353-A7C7-9400D0D8AD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1" name="フリーフォーム: 図形 680">
                      <a:extLst>
                        <a:ext uri="{FF2B5EF4-FFF2-40B4-BE49-F238E27FC236}">
                          <a16:creationId xmlns:a16="http://schemas.microsoft.com/office/drawing/2014/main" id="{29881BF8-7359-4C7B-8E7D-EC16CB121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1" name="グループ化 650">
                    <a:extLst>
                      <a:ext uri="{FF2B5EF4-FFF2-40B4-BE49-F238E27FC236}">
                        <a16:creationId xmlns:a16="http://schemas.microsoft.com/office/drawing/2014/main" id="{3EA6D113-E327-44C8-9CA2-1C225DE9D3C4}"/>
                      </a:ext>
                    </a:extLst>
                  </p:cNvPr>
                  <p:cNvGrpSpPr/>
                  <p:nvPr/>
                </p:nvGrpSpPr>
                <p:grpSpPr>
                  <a:xfrm>
                    <a:off x="6381714" y="401991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76" name="楕円 675">
                      <a:extLst>
                        <a:ext uri="{FF2B5EF4-FFF2-40B4-BE49-F238E27FC236}">
                          <a16:creationId xmlns:a16="http://schemas.microsoft.com/office/drawing/2014/main" id="{DE2902AF-C068-4108-B4AC-D9ECB6C0D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7" name="フリーフォーム: 図形 676">
                      <a:extLst>
                        <a:ext uri="{FF2B5EF4-FFF2-40B4-BE49-F238E27FC236}">
                          <a16:creationId xmlns:a16="http://schemas.microsoft.com/office/drawing/2014/main" id="{3D5D70A4-0D87-49AE-942C-9E757298E1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8" name="フリーフォーム: 図形 677">
                      <a:extLst>
                        <a:ext uri="{FF2B5EF4-FFF2-40B4-BE49-F238E27FC236}">
                          <a16:creationId xmlns:a16="http://schemas.microsoft.com/office/drawing/2014/main" id="{270D15DF-A380-458C-8923-4B33871A9A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2" name="グループ化 651">
                    <a:extLst>
                      <a:ext uri="{FF2B5EF4-FFF2-40B4-BE49-F238E27FC236}">
                        <a16:creationId xmlns:a16="http://schemas.microsoft.com/office/drawing/2014/main" id="{39A3294A-1286-4B32-812D-1C64C97A9F06}"/>
                      </a:ext>
                    </a:extLst>
                  </p:cNvPr>
                  <p:cNvGrpSpPr/>
                  <p:nvPr/>
                </p:nvGrpSpPr>
                <p:grpSpPr>
                  <a:xfrm>
                    <a:off x="6148800" y="423557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73" name="楕円 672">
                      <a:extLst>
                        <a:ext uri="{FF2B5EF4-FFF2-40B4-BE49-F238E27FC236}">
                          <a16:creationId xmlns:a16="http://schemas.microsoft.com/office/drawing/2014/main" id="{0A2CB4D4-C93B-4D0A-8A1A-12BBF0E4B0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4" name="フリーフォーム: 図形 673">
                      <a:extLst>
                        <a:ext uri="{FF2B5EF4-FFF2-40B4-BE49-F238E27FC236}">
                          <a16:creationId xmlns:a16="http://schemas.microsoft.com/office/drawing/2014/main" id="{F328450D-8964-4959-B374-B2F354299A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5" name="フリーフォーム: 図形 674">
                      <a:extLst>
                        <a:ext uri="{FF2B5EF4-FFF2-40B4-BE49-F238E27FC236}">
                          <a16:creationId xmlns:a16="http://schemas.microsoft.com/office/drawing/2014/main" id="{5A81C34E-2C75-4389-B63A-012AADB002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64703577-DEA7-4EE5-AE73-57956B2AE238}"/>
                      </a:ext>
                    </a:extLst>
                  </p:cNvPr>
                  <p:cNvGrpSpPr/>
                  <p:nvPr/>
                </p:nvGrpSpPr>
                <p:grpSpPr>
                  <a:xfrm>
                    <a:off x="5855504" y="2967488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70" name="楕円 669">
                      <a:extLst>
                        <a:ext uri="{FF2B5EF4-FFF2-40B4-BE49-F238E27FC236}">
                          <a16:creationId xmlns:a16="http://schemas.microsoft.com/office/drawing/2014/main" id="{CCB55B63-39A5-4BBF-88E5-48152E181B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1" name="フリーフォーム: 図形 670">
                      <a:extLst>
                        <a:ext uri="{FF2B5EF4-FFF2-40B4-BE49-F238E27FC236}">
                          <a16:creationId xmlns:a16="http://schemas.microsoft.com/office/drawing/2014/main" id="{51981519-5B34-464E-AD18-A82052C5A2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2" name="フリーフォーム: 図形 671">
                      <a:extLst>
                        <a:ext uri="{FF2B5EF4-FFF2-40B4-BE49-F238E27FC236}">
                          <a16:creationId xmlns:a16="http://schemas.microsoft.com/office/drawing/2014/main" id="{3FFE46C2-62EE-4052-B211-1449B698FE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220B8BA8-1AF9-4A08-9A7F-3F693A5BE8DE}"/>
                      </a:ext>
                    </a:extLst>
                  </p:cNvPr>
                  <p:cNvGrpSpPr/>
                  <p:nvPr/>
                </p:nvGrpSpPr>
                <p:grpSpPr>
                  <a:xfrm>
                    <a:off x="6097044" y="319177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67" name="楕円 666">
                      <a:extLst>
                        <a:ext uri="{FF2B5EF4-FFF2-40B4-BE49-F238E27FC236}">
                          <a16:creationId xmlns:a16="http://schemas.microsoft.com/office/drawing/2014/main" id="{A31F8846-4CD3-4B99-A9C3-615525C54A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8" name="フリーフォーム: 図形 667">
                      <a:extLst>
                        <a:ext uri="{FF2B5EF4-FFF2-40B4-BE49-F238E27FC236}">
                          <a16:creationId xmlns:a16="http://schemas.microsoft.com/office/drawing/2014/main" id="{72E2413C-2793-43C5-8DF7-946FD1187B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9" name="フリーフォーム: 図形 668">
                      <a:extLst>
                        <a:ext uri="{FF2B5EF4-FFF2-40B4-BE49-F238E27FC236}">
                          <a16:creationId xmlns:a16="http://schemas.microsoft.com/office/drawing/2014/main" id="{1C47718F-5DBE-4190-BFED-E43070B5F3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2DEE00C8-E80D-4545-A058-FDB262417F7D}"/>
                      </a:ext>
                    </a:extLst>
                  </p:cNvPr>
                  <p:cNvGrpSpPr/>
                  <p:nvPr/>
                </p:nvGrpSpPr>
                <p:grpSpPr>
                  <a:xfrm>
                    <a:off x="6097044" y="351095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64" name="楕円 663">
                      <a:extLst>
                        <a:ext uri="{FF2B5EF4-FFF2-40B4-BE49-F238E27FC236}">
                          <a16:creationId xmlns:a16="http://schemas.microsoft.com/office/drawing/2014/main" id="{1B5ED181-B8B1-42D2-A5F1-2C0471E3C9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5" name="フリーフォーム: 図形 664">
                      <a:extLst>
                        <a:ext uri="{FF2B5EF4-FFF2-40B4-BE49-F238E27FC236}">
                          <a16:creationId xmlns:a16="http://schemas.microsoft.com/office/drawing/2014/main" id="{7AFFCF8D-6C32-4647-9EE3-53EF92264E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6" name="フリーフォーム: 図形 665">
                      <a:extLst>
                        <a:ext uri="{FF2B5EF4-FFF2-40B4-BE49-F238E27FC236}">
                          <a16:creationId xmlns:a16="http://schemas.microsoft.com/office/drawing/2014/main" id="{8C90ABE4-A4E4-4864-946B-D5BD29048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6" name="グループ化 655">
                    <a:extLst>
                      <a:ext uri="{FF2B5EF4-FFF2-40B4-BE49-F238E27FC236}">
                        <a16:creationId xmlns:a16="http://schemas.microsoft.com/office/drawing/2014/main" id="{AE80FCAD-026D-4701-A162-9FE8D8C594DF}"/>
                      </a:ext>
                    </a:extLst>
                  </p:cNvPr>
                  <p:cNvGrpSpPr/>
                  <p:nvPr/>
                </p:nvGrpSpPr>
                <p:grpSpPr>
                  <a:xfrm>
                    <a:off x="6122924" y="391639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61" name="楕円 660">
                      <a:extLst>
                        <a:ext uri="{FF2B5EF4-FFF2-40B4-BE49-F238E27FC236}">
                          <a16:creationId xmlns:a16="http://schemas.microsoft.com/office/drawing/2014/main" id="{73830FA2-2000-4B50-8DB2-E0EC270B9A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2" name="フリーフォーム: 図形 661">
                      <a:extLst>
                        <a:ext uri="{FF2B5EF4-FFF2-40B4-BE49-F238E27FC236}">
                          <a16:creationId xmlns:a16="http://schemas.microsoft.com/office/drawing/2014/main" id="{75216DC8-0F95-4CD5-A559-91D36F2DF1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3" name="フリーフォーム: 図形 662">
                      <a:extLst>
                        <a:ext uri="{FF2B5EF4-FFF2-40B4-BE49-F238E27FC236}">
                          <a16:creationId xmlns:a16="http://schemas.microsoft.com/office/drawing/2014/main" id="{7C894CB5-3C6E-4628-A4C1-6CFBF689CB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C37FD767-D85C-4D18-9BD7-DDD09C7002D8}"/>
                      </a:ext>
                    </a:extLst>
                  </p:cNvPr>
                  <p:cNvGrpSpPr/>
                  <p:nvPr/>
                </p:nvGrpSpPr>
                <p:grpSpPr>
                  <a:xfrm>
                    <a:off x="5777867" y="3260787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658" name="楕円 657">
                      <a:extLst>
                        <a:ext uri="{FF2B5EF4-FFF2-40B4-BE49-F238E27FC236}">
                          <a16:creationId xmlns:a16="http://schemas.microsoft.com/office/drawing/2014/main" id="{826689BC-9D6C-4207-9300-BDF735FA18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59" name="フリーフォーム: 図形 658">
                      <a:extLst>
                        <a:ext uri="{FF2B5EF4-FFF2-40B4-BE49-F238E27FC236}">
                          <a16:creationId xmlns:a16="http://schemas.microsoft.com/office/drawing/2014/main" id="{D2B4ABFB-37E1-474B-BC63-FA43AAD6B1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0" name="フリーフォーム: 図形 659">
                      <a:extLst>
                        <a:ext uri="{FF2B5EF4-FFF2-40B4-BE49-F238E27FC236}">
                          <a16:creationId xmlns:a16="http://schemas.microsoft.com/office/drawing/2014/main" id="{1819EBD1-8483-4316-A011-32B2426DA1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F32C9D04-DFAC-438F-A38F-3C3BE92758DB}"/>
                    </a:ext>
                  </a:extLst>
                </p:cNvPr>
                <p:cNvSpPr/>
                <p:nvPr/>
              </p:nvSpPr>
              <p:spPr>
                <a:xfrm rot="1800000">
                  <a:off x="2691907" y="1839825"/>
                  <a:ext cx="278539" cy="720049"/>
                </a:xfrm>
                <a:prstGeom prst="moon">
                  <a:avLst>
                    <a:gd name="adj" fmla="val 83955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正方形/長方形 629">
                  <a:extLst>
                    <a:ext uri="{FF2B5EF4-FFF2-40B4-BE49-F238E27FC236}">
                      <a16:creationId xmlns:a16="http://schemas.microsoft.com/office/drawing/2014/main" id="{627D04EC-56F1-4747-B46D-F55B8FDEDA8E}"/>
                    </a:ext>
                  </a:extLst>
                </p:cNvPr>
                <p:cNvSpPr/>
                <p:nvPr/>
              </p:nvSpPr>
              <p:spPr>
                <a:xfrm>
                  <a:off x="3045772" y="1419225"/>
                  <a:ext cx="88941" cy="31198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F1FA7EA5-E0C1-4AE9-BEE5-D9BB3C8D742F}"/>
                  </a:ext>
                </a:extLst>
              </p:cNvPr>
              <p:cNvSpPr/>
              <p:nvPr/>
            </p:nvSpPr>
            <p:spPr>
              <a:xfrm>
                <a:off x="2492026" y="2980592"/>
                <a:ext cx="1500997" cy="2413672"/>
              </a:xfrm>
              <a:prstGeom prst="round2SameRect">
                <a:avLst>
                  <a:gd name="adj1" fmla="val 5500"/>
                  <a:gd name="adj2" fmla="val 4014"/>
                </a:avLst>
              </a:prstGeom>
              <a:gradFill>
                <a:gsLst>
                  <a:gs pos="0">
                    <a:sysClr val="windowText" lastClr="000000">
                      <a:alpha val="1000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  <a:gs pos="50000">
                    <a:sysClr val="window" lastClr="FFFFFF">
                      <a:alpha val="0"/>
                    </a:sys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5E51FB31-50DE-406A-A7AB-F046BD346853}"/>
                </a:ext>
              </a:extLst>
            </p:cNvPr>
            <p:cNvGrpSpPr/>
            <p:nvPr/>
          </p:nvGrpSpPr>
          <p:grpSpPr>
            <a:xfrm>
              <a:off x="3839365" y="908601"/>
              <a:ext cx="1500998" cy="5674043"/>
              <a:chOff x="4724159" y="414337"/>
              <a:chExt cx="1500998" cy="5674043"/>
            </a:xfrm>
          </p:grpSpPr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2E1BB22B-C224-4F83-A6DD-5C58BF2E1F89}"/>
                  </a:ext>
                </a:extLst>
              </p:cNvPr>
              <p:cNvSpPr/>
              <p:nvPr/>
            </p:nvSpPr>
            <p:spPr>
              <a:xfrm>
                <a:off x="4724160" y="1533525"/>
                <a:ext cx="1500997" cy="4554855"/>
              </a:xfrm>
              <a:custGeom>
                <a:avLst/>
                <a:gdLst>
                  <a:gd name="connsiteX0" fmla="*/ 494602 w 1500997"/>
                  <a:gd name="connsiteY0" fmla="*/ 0 h 4554855"/>
                  <a:gd name="connsiteX1" fmla="*/ 1006394 w 1500997"/>
                  <a:gd name="connsiteY1" fmla="*/ 0 h 4554855"/>
                  <a:gd name="connsiteX2" fmla="*/ 1481378 w 1500997"/>
                  <a:gd name="connsiteY2" fmla="*/ 1785938 h 4554855"/>
                  <a:gd name="connsiteX3" fmla="*/ 1480141 w 1500997"/>
                  <a:gd name="connsiteY3" fmla="*/ 1785938 h 4554855"/>
                  <a:gd name="connsiteX4" fmla="*/ 1490704 w 1500997"/>
                  <a:gd name="connsiteY4" fmla="*/ 1819967 h 4554855"/>
                  <a:gd name="connsiteX5" fmla="*/ 1500997 w 1500997"/>
                  <a:gd name="connsiteY5" fmla="*/ 1922077 h 4554855"/>
                  <a:gd name="connsiteX6" fmla="*/ 1500997 w 1500997"/>
                  <a:gd name="connsiteY6" fmla="*/ 4174562 h 4554855"/>
                  <a:gd name="connsiteX7" fmla="*/ 1120704 w 1500997"/>
                  <a:gd name="connsiteY7" fmla="*/ 4554855 h 4554855"/>
                  <a:gd name="connsiteX8" fmla="*/ 380293 w 1500997"/>
                  <a:gd name="connsiteY8" fmla="*/ 4554855 h 4554855"/>
                  <a:gd name="connsiteX9" fmla="*/ 0 w 1500997"/>
                  <a:gd name="connsiteY9" fmla="*/ 4174562 h 4554855"/>
                  <a:gd name="connsiteX10" fmla="*/ 0 w 1500997"/>
                  <a:gd name="connsiteY10" fmla="*/ 1922077 h 4554855"/>
                  <a:gd name="connsiteX11" fmla="*/ 10293 w 1500997"/>
                  <a:gd name="connsiteY11" fmla="*/ 1819967 h 4554855"/>
                  <a:gd name="connsiteX12" fmla="*/ 20857 w 1500997"/>
                  <a:gd name="connsiteY12" fmla="*/ 1785938 h 4554855"/>
                  <a:gd name="connsiteX13" fmla="*/ 19618 w 1500997"/>
                  <a:gd name="connsiteY13" fmla="*/ 1785938 h 4554855"/>
                  <a:gd name="connsiteX14" fmla="*/ 494602 w 1500997"/>
                  <a:gd name="connsiteY14" fmla="*/ 0 h 455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0997" h="4554855">
                    <a:moveTo>
                      <a:pt x="494602" y="0"/>
                    </a:moveTo>
                    <a:lnTo>
                      <a:pt x="1006394" y="0"/>
                    </a:lnTo>
                    <a:cubicBezTo>
                      <a:pt x="1088522" y="597694"/>
                      <a:pt x="1323050" y="1190625"/>
                      <a:pt x="1481378" y="1785938"/>
                    </a:cubicBezTo>
                    <a:lnTo>
                      <a:pt x="1480141" y="1785938"/>
                    </a:lnTo>
                    <a:lnTo>
                      <a:pt x="1490704" y="1819967"/>
                    </a:lnTo>
                    <a:cubicBezTo>
                      <a:pt x="1497453" y="1852950"/>
                      <a:pt x="1500997" y="1887099"/>
                      <a:pt x="1500997" y="1922077"/>
                    </a:cubicBezTo>
                    <a:lnTo>
                      <a:pt x="1500997" y="4174562"/>
                    </a:lnTo>
                    <a:cubicBezTo>
                      <a:pt x="1500997" y="4384592"/>
                      <a:pt x="1330734" y="4554855"/>
                      <a:pt x="1120704" y="4554855"/>
                    </a:cubicBezTo>
                    <a:lnTo>
                      <a:pt x="380293" y="4554855"/>
                    </a:lnTo>
                    <a:cubicBezTo>
                      <a:pt x="170263" y="4554855"/>
                      <a:pt x="0" y="4384592"/>
                      <a:pt x="0" y="4174562"/>
                    </a:cubicBezTo>
                    <a:lnTo>
                      <a:pt x="0" y="1922077"/>
                    </a:lnTo>
                    <a:cubicBezTo>
                      <a:pt x="0" y="1887099"/>
                      <a:pt x="3544" y="1852950"/>
                      <a:pt x="10293" y="1819967"/>
                    </a:cubicBezTo>
                    <a:lnTo>
                      <a:pt x="20857" y="1785938"/>
                    </a:lnTo>
                    <a:lnTo>
                      <a:pt x="19618" y="1785938"/>
                    </a:lnTo>
                    <a:cubicBezTo>
                      <a:pt x="177946" y="1190625"/>
                      <a:pt x="441049" y="604838"/>
                      <a:pt x="49460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75000"/>
                    </a:srgbClr>
                  </a:gs>
                  <a:gs pos="0">
                    <a:srgbClr val="FFC000">
                      <a:lumMod val="50000"/>
                    </a:srgbClr>
                  </a:gs>
                  <a:gs pos="20000">
                    <a:srgbClr val="FFC000">
                      <a:lumMod val="60000"/>
                      <a:lumOff val="40000"/>
                    </a:srgbClr>
                  </a:gs>
                  <a:gs pos="80000">
                    <a:srgbClr val="FFC000">
                      <a:lumMod val="60000"/>
                      <a:lumOff val="40000"/>
                    </a:srgbClr>
                  </a:gs>
                  <a:gs pos="50000">
                    <a:srgbClr val="FFC000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691C90A0-43CB-4C6B-B32D-368A5C23CADA}"/>
                  </a:ext>
                </a:extLst>
              </p:cNvPr>
              <p:cNvSpPr/>
              <p:nvPr/>
            </p:nvSpPr>
            <p:spPr>
              <a:xfrm>
                <a:off x="5216915" y="984809"/>
                <a:ext cx="513335" cy="548715"/>
              </a:xfrm>
              <a:prstGeom prst="round2SameRect">
                <a:avLst>
                  <a:gd name="adj1" fmla="val 8329"/>
                  <a:gd name="adj2" fmla="val 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2" name="四角形: 上の 2 つの角を丸める 591">
                <a:extLst>
                  <a:ext uri="{FF2B5EF4-FFF2-40B4-BE49-F238E27FC236}">
                    <a16:creationId xmlns:a16="http://schemas.microsoft.com/office/drawing/2014/main" id="{75890F6C-3064-4F9D-8C18-2CAD9BE9B1C6}"/>
                  </a:ext>
                </a:extLst>
              </p:cNvPr>
              <p:cNvSpPr/>
              <p:nvPr/>
            </p:nvSpPr>
            <p:spPr>
              <a:xfrm>
                <a:off x="5216915" y="414337"/>
                <a:ext cx="513335" cy="473781"/>
              </a:xfrm>
              <a:prstGeom prst="round2SameRect">
                <a:avLst>
                  <a:gd name="adj1" fmla="val 14796"/>
                  <a:gd name="adj2" fmla="val 11735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8FBC6D60-5AF5-4C3F-82DC-8E8903044E9E}"/>
                  </a:ext>
                </a:extLst>
              </p:cNvPr>
              <p:cNvSpPr/>
              <p:nvPr/>
            </p:nvSpPr>
            <p:spPr>
              <a:xfrm>
                <a:off x="5229014" y="861528"/>
                <a:ext cx="488103" cy="142618"/>
              </a:xfrm>
              <a:custGeom>
                <a:avLst/>
                <a:gdLst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75724 h 175724"/>
                  <a:gd name="connsiteX10" fmla="*/ 26194 w 531019"/>
                  <a:gd name="connsiteY10" fmla="*/ 147881 h 175724"/>
                  <a:gd name="connsiteX11" fmla="*/ 22245 w 531019"/>
                  <a:gd name="connsiteY11" fmla="*/ 151154 h 175724"/>
                  <a:gd name="connsiteX12" fmla="*/ 0 w 531019"/>
                  <a:gd name="connsiteY12" fmla="*/ 156674 h 175724"/>
                  <a:gd name="connsiteX13" fmla="*/ 0 w 531019"/>
                  <a:gd name="connsiteY13" fmla="*/ 16180 h 175724"/>
                  <a:gd name="connsiteX14" fmla="*/ 22245 w 531019"/>
                  <a:gd name="connsiteY14" fmla="*/ 21700 h 175724"/>
                  <a:gd name="connsiteX15" fmla="*/ 26194 w 531019"/>
                  <a:gd name="connsiteY15" fmla="*/ 24973 h 175724"/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47881 h 175724"/>
                  <a:gd name="connsiteX10" fmla="*/ 22245 w 531019"/>
                  <a:gd name="connsiteY10" fmla="*/ 151154 h 175724"/>
                  <a:gd name="connsiteX11" fmla="*/ 0 w 531019"/>
                  <a:gd name="connsiteY11" fmla="*/ 156674 h 175724"/>
                  <a:gd name="connsiteX12" fmla="*/ 0 w 531019"/>
                  <a:gd name="connsiteY12" fmla="*/ 16180 h 175724"/>
                  <a:gd name="connsiteX13" fmla="*/ 22245 w 531019"/>
                  <a:gd name="connsiteY13" fmla="*/ 21700 h 175724"/>
                  <a:gd name="connsiteX14" fmla="*/ 26194 w 531019"/>
                  <a:gd name="connsiteY14" fmla="*/ 24973 h 175724"/>
                  <a:gd name="connsiteX15" fmla="*/ 26194 w 531019"/>
                  <a:gd name="connsiteY15" fmla="*/ 0 h 175724"/>
                  <a:gd name="connsiteX0" fmla="*/ 26194 w 531019"/>
                  <a:gd name="connsiteY0" fmla="*/ 0 h 156674"/>
                  <a:gd name="connsiteX1" fmla="*/ 502444 w 531019"/>
                  <a:gd name="connsiteY1" fmla="*/ 0 h 156674"/>
                  <a:gd name="connsiteX2" fmla="*/ 502444 w 531019"/>
                  <a:gd name="connsiteY2" fmla="*/ 26946 h 156674"/>
                  <a:gd name="connsiteX3" fmla="*/ 508774 w 531019"/>
                  <a:gd name="connsiteY3" fmla="*/ 21700 h 156674"/>
                  <a:gd name="connsiteX4" fmla="*/ 531019 w 531019"/>
                  <a:gd name="connsiteY4" fmla="*/ 16180 h 156674"/>
                  <a:gd name="connsiteX5" fmla="*/ 531019 w 531019"/>
                  <a:gd name="connsiteY5" fmla="*/ 156674 h 156674"/>
                  <a:gd name="connsiteX6" fmla="*/ 508774 w 531019"/>
                  <a:gd name="connsiteY6" fmla="*/ 151154 h 156674"/>
                  <a:gd name="connsiteX7" fmla="*/ 502444 w 531019"/>
                  <a:gd name="connsiteY7" fmla="*/ 145908 h 156674"/>
                  <a:gd name="connsiteX8" fmla="*/ 26194 w 531019"/>
                  <a:gd name="connsiteY8" fmla="*/ 147881 h 156674"/>
                  <a:gd name="connsiteX9" fmla="*/ 22245 w 531019"/>
                  <a:gd name="connsiteY9" fmla="*/ 151154 h 156674"/>
                  <a:gd name="connsiteX10" fmla="*/ 0 w 531019"/>
                  <a:gd name="connsiteY10" fmla="*/ 156674 h 156674"/>
                  <a:gd name="connsiteX11" fmla="*/ 0 w 531019"/>
                  <a:gd name="connsiteY11" fmla="*/ 16180 h 156674"/>
                  <a:gd name="connsiteX12" fmla="*/ 22245 w 531019"/>
                  <a:gd name="connsiteY12" fmla="*/ 21700 h 156674"/>
                  <a:gd name="connsiteX13" fmla="*/ 26194 w 531019"/>
                  <a:gd name="connsiteY13" fmla="*/ 24973 h 156674"/>
                  <a:gd name="connsiteX14" fmla="*/ 26194 w 531019"/>
                  <a:gd name="connsiteY14" fmla="*/ 0 h 156674"/>
                  <a:gd name="connsiteX0" fmla="*/ 26194 w 531019"/>
                  <a:gd name="connsiteY0" fmla="*/ 0 h 156674"/>
                  <a:gd name="connsiteX1" fmla="*/ 502444 w 531019"/>
                  <a:gd name="connsiteY1" fmla="*/ 26946 h 156674"/>
                  <a:gd name="connsiteX2" fmla="*/ 508774 w 531019"/>
                  <a:gd name="connsiteY2" fmla="*/ 21700 h 156674"/>
                  <a:gd name="connsiteX3" fmla="*/ 531019 w 531019"/>
                  <a:gd name="connsiteY3" fmla="*/ 16180 h 156674"/>
                  <a:gd name="connsiteX4" fmla="*/ 531019 w 531019"/>
                  <a:gd name="connsiteY4" fmla="*/ 156674 h 156674"/>
                  <a:gd name="connsiteX5" fmla="*/ 508774 w 531019"/>
                  <a:gd name="connsiteY5" fmla="*/ 151154 h 156674"/>
                  <a:gd name="connsiteX6" fmla="*/ 502444 w 531019"/>
                  <a:gd name="connsiteY6" fmla="*/ 145908 h 156674"/>
                  <a:gd name="connsiteX7" fmla="*/ 26194 w 531019"/>
                  <a:gd name="connsiteY7" fmla="*/ 147881 h 156674"/>
                  <a:gd name="connsiteX8" fmla="*/ 22245 w 531019"/>
                  <a:gd name="connsiteY8" fmla="*/ 151154 h 156674"/>
                  <a:gd name="connsiteX9" fmla="*/ 0 w 531019"/>
                  <a:gd name="connsiteY9" fmla="*/ 156674 h 156674"/>
                  <a:gd name="connsiteX10" fmla="*/ 0 w 531019"/>
                  <a:gd name="connsiteY10" fmla="*/ 16180 h 156674"/>
                  <a:gd name="connsiteX11" fmla="*/ 22245 w 531019"/>
                  <a:gd name="connsiteY11" fmla="*/ 21700 h 156674"/>
                  <a:gd name="connsiteX12" fmla="*/ 26194 w 531019"/>
                  <a:gd name="connsiteY12" fmla="*/ 24973 h 156674"/>
                  <a:gd name="connsiteX13" fmla="*/ 26194 w 531019"/>
                  <a:gd name="connsiteY13" fmla="*/ 0 h 156674"/>
                  <a:gd name="connsiteX0" fmla="*/ 26194 w 531019"/>
                  <a:gd name="connsiteY0" fmla="*/ 8793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12" fmla="*/ 26194 w 531019"/>
                  <a:gd name="connsiteY12" fmla="*/ 8793 h 140494"/>
                  <a:gd name="connsiteX0" fmla="*/ 22245 w 531019"/>
                  <a:gd name="connsiteY0" fmla="*/ 5520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22245 w 531019"/>
                  <a:gd name="connsiteY8" fmla="*/ 142544 h 148064"/>
                  <a:gd name="connsiteX9" fmla="*/ 0 w 531019"/>
                  <a:gd name="connsiteY9" fmla="*/ 148064 h 148064"/>
                  <a:gd name="connsiteX10" fmla="*/ 0 w 531019"/>
                  <a:gd name="connsiteY10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0 w 531019"/>
                  <a:gd name="connsiteY8" fmla="*/ 148064 h 148064"/>
                  <a:gd name="connsiteX9" fmla="*/ 0 w 531019"/>
                  <a:gd name="connsiteY9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0 w 531019"/>
                  <a:gd name="connsiteY7" fmla="*/ 148064 h 148064"/>
                  <a:gd name="connsiteX8" fmla="*/ 0 w 531019"/>
                  <a:gd name="connsiteY8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0 w 531019"/>
                  <a:gd name="connsiteY6" fmla="*/ 148064 h 148064"/>
                  <a:gd name="connsiteX7" fmla="*/ 0 w 531019"/>
                  <a:gd name="connsiteY7" fmla="*/ 7570 h 148064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08774 w 531019"/>
                  <a:gd name="connsiteY2" fmla="*/ 13090 h 165626"/>
                  <a:gd name="connsiteX3" fmla="*/ 531019 w 531019"/>
                  <a:gd name="connsiteY3" fmla="*/ 7570 h 165626"/>
                  <a:gd name="connsiteX4" fmla="*/ 531019 w 531019"/>
                  <a:gd name="connsiteY4" fmla="*/ 148064 h 165626"/>
                  <a:gd name="connsiteX5" fmla="*/ 0 w 531019"/>
                  <a:gd name="connsiteY5" fmla="*/ 148064 h 165626"/>
                  <a:gd name="connsiteX6" fmla="*/ 0 w 531019"/>
                  <a:gd name="connsiteY6" fmla="*/ 7570 h 165626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31019 w 531019"/>
                  <a:gd name="connsiteY2" fmla="*/ 7570 h 165626"/>
                  <a:gd name="connsiteX3" fmla="*/ 531019 w 531019"/>
                  <a:gd name="connsiteY3" fmla="*/ 148064 h 165626"/>
                  <a:gd name="connsiteX4" fmla="*/ 0 w 531019"/>
                  <a:gd name="connsiteY4" fmla="*/ 148064 h 165626"/>
                  <a:gd name="connsiteX5" fmla="*/ 0 w 531019"/>
                  <a:gd name="connsiteY5" fmla="*/ 7570 h 165626"/>
                  <a:gd name="connsiteX0" fmla="*/ 0 w 531019"/>
                  <a:gd name="connsiteY0" fmla="*/ 17562 h 175618"/>
                  <a:gd name="connsiteX1" fmla="*/ 531019 w 531019"/>
                  <a:gd name="connsiteY1" fmla="*/ 17562 h 175618"/>
                  <a:gd name="connsiteX2" fmla="*/ 531019 w 531019"/>
                  <a:gd name="connsiteY2" fmla="*/ 158056 h 175618"/>
                  <a:gd name="connsiteX3" fmla="*/ 0 w 531019"/>
                  <a:gd name="connsiteY3" fmla="*/ 158056 h 175618"/>
                  <a:gd name="connsiteX4" fmla="*/ 0 w 531019"/>
                  <a:gd name="connsiteY4" fmla="*/ 17562 h 175618"/>
                  <a:gd name="connsiteX0" fmla="*/ 0 w 531019"/>
                  <a:gd name="connsiteY0" fmla="*/ 0 h 158056"/>
                  <a:gd name="connsiteX1" fmla="*/ 531019 w 531019"/>
                  <a:gd name="connsiteY1" fmla="*/ 0 h 158056"/>
                  <a:gd name="connsiteX2" fmla="*/ 531019 w 531019"/>
                  <a:gd name="connsiteY2" fmla="*/ 140494 h 158056"/>
                  <a:gd name="connsiteX3" fmla="*/ 0 w 531019"/>
                  <a:gd name="connsiteY3" fmla="*/ 140494 h 158056"/>
                  <a:gd name="connsiteX4" fmla="*/ 0 w 531019"/>
                  <a:gd name="connsiteY4" fmla="*/ 0 h 158056"/>
                  <a:gd name="connsiteX0" fmla="*/ 0 w 531019"/>
                  <a:gd name="connsiteY0" fmla="*/ 0 h 140494"/>
                  <a:gd name="connsiteX1" fmla="*/ 531019 w 531019"/>
                  <a:gd name="connsiteY1" fmla="*/ 0 h 140494"/>
                  <a:gd name="connsiteX2" fmla="*/ 531019 w 531019"/>
                  <a:gd name="connsiteY2" fmla="*/ 140494 h 140494"/>
                  <a:gd name="connsiteX3" fmla="*/ 0 w 531019"/>
                  <a:gd name="connsiteY3" fmla="*/ 140494 h 140494"/>
                  <a:gd name="connsiteX4" fmla="*/ 0 w 531019"/>
                  <a:gd name="connsiteY4" fmla="*/ 0 h 14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19" h="140494">
                    <a:moveTo>
                      <a:pt x="0" y="0"/>
                    </a:moveTo>
                    <a:lnTo>
                      <a:pt x="531019" y="0"/>
                    </a:lnTo>
                    <a:cubicBezTo>
                      <a:pt x="511969" y="43904"/>
                      <a:pt x="511969" y="96590"/>
                      <a:pt x="531019" y="140494"/>
                    </a:cubicBezTo>
                    <a:lnTo>
                      <a:pt x="0" y="140494"/>
                    </a:lnTo>
                    <a:cubicBezTo>
                      <a:pt x="19050" y="96590"/>
                      <a:pt x="19050" y="4390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四角形: 角を丸くする 593">
                <a:extLst>
                  <a:ext uri="{FF2B5EF4-FFF2-40B4-BE49-F238E27FC236}">
                    <a16:creationId xmlns:a16="http://schemas.microsoft.com/office/drawing/2014/main" id="{B1ABCAC4-608C-4B89-8172-1842A121A86C}"/>
                  </a:ext>
                </a:extLst>
              </p:cNvPr>
              <p:cNvSpPr/>
              <p:nvPr/>
            </p:nvSpPr>
            <p:spPr>
              <a:xfrm>
                <a:off x="5199526" y="508443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四角形: 角を丸くする 594">
                <a:extLst>
                  <a:ext uri="{FF2B5EF4-FFF2-40B4-BE49-F238E27FC236}">
                    <a16:creationId xmlns:a16="http://schemas.microsoft.com/office/drawing/2014/main" id="{E851948B-DDEB-46CA-A119-9CCCA3C7E9D4}"/>
                  </a:ext>
                </a:extLst>
              </p:cNvPr>
              <p:cNvSpPr/>
              <p:nvPr/>
            </p:nvSpPr>
            <p:spPr>
              <a:xfrm>
                <a:off x="5199526" y="62326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88407E94-F426-42DE-9B03-DC8F9CFEF1D4}"/>
                  </a:ext>
                </a:extLst>
              </p:cNvPr>
              <p:cNvSpPr/>
              <p:nvPr/>
            </p:nvSpPr>
            <p:spPr>
              <a:xfrm>
                <a:off x="5199526" y="73808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35B6556B-A238-4732-A074-1939ABA1E8CC}"/>
                  </a:ext>
                </a:extLst>
              </p:cNvPr>
              <p:cNvSpPr/>
              <p:nvPr/>
            </p:nvSpPr>
            <p:spPr>
              <a:xfrm>
                <a:off x="4768420" y="5890517"/>
                <a:ext cx="1403879" cy="197863"/>
              </a:xfrm>
              <a:custGeom>
                <a:avLst/>
                <a:gdLst>
                  <a:gd name="connsiteX0" fmla="*/ 0 w 1403879"/>
                  <a:gd name="connsiteY0" fmla="*/ 0 h 197863"/>
                  <a:gd name="connsiteX1" fmla="*/ 32573 w 1403879"/>
                  <a:gd name="connsiteY1" fmla="*/ 13914 h 197863"/>
                  <a:gd name="connsiteX2" fmla="*/ 223770 w 1403879"/>
                  <a:gd name="connsiteY2" fmla="*/ 44291 h 197863"/>
                  <a:gd name="connsiteX3" fmla="*/ 1180111 w 1403879"/>
                  <a:gd name="connsiteY3" fmla="*/ 44291 h 197863"/>
                  <a:gd name="connsiteX4" fmla="*/ 1371308 w 1403879"/>
                  <a:gd name="connsiteY4" fmla="*/ 13914 h 197863"/>
                  <a:gd name="connsiteX5" fmla="*/ 1403879 w 1403879"/>
                  <a:gd name="connsiteY5" fmla="*/ 1 h 197863"/>
                  <a:gd name="connsiteX6" fmla="*/ 1387490 w 1403879"/>
                  <a:gd name="connsiteY6" fmla="*/ 30196 h 197863"/>
                  <a:gd name="connsiteX7" fmla="*/ 1072145 w 1403879"/>
                  <a:gd name="connsiteY7" fmla="*/ 197863 h 197863"/>
                  <a:gd name="connsiteX8" fmla="*/ 331734 w 1403879"/>
                  <a:gd name="connsiteY8" fmla="*/ 197863 h 197863"/>
                  <a:gd name="connsiteX9" fmla="*/ 16389 w 1403879"/>
                  <a:gd name="connsiteY9" fmla="*/ 30196 h 19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03879" h="197863">
                    <a:moveTo>
                      <a:pt x="0" y="0"/>
                    </a:moveTo>
                    <a:lnTo>
                      <a:pt x="32573" y="13914"/>
                    </a:lnTo>
                    <a:cubicBezTo>
                      <a:pt x="91339" y="33475"/>
                      <a:pt x="155949" y="44291"/>
                      <a:pt x="223770" y="44291"/>
                    </a:cubicBezTo>
                    <a:lnTo>
                      <a:pt x="1180111" y="44291"/>
                    </a:lnTo>
                    <a:cubicBezTo>
                      <a:pt x="1247931" y="44291"/>
                      <a:pt x="1312541" y="33475"/>
                      <a:pt x="1371308" y="13914"/>
                    </a:cubicBezTo>
                    <a:lnTo>
                      <a:pt x="1403879" y="1"/>
                    </a:lnTo>
                    <a:lnTo>
                      <a:pt x="1387490" y="30196"/>
                    </a:lnTo>
                    <a:cubicBezTo>
                      <a:pt x="1319149" y="131354"/>
                      <a:pt x="1203414" y="197863"/>
                      <a:pt x="1072145" y="197863"/>
                    </a:cubicBezTo>
                    <a:lnTo>
                      <a:pt x="331734" y="197863"/>
                    </a:lnTo>
                    <a:cubicBezTo>
                      <a:pt x="200466" y="197863"/>
                      <a:pt x="84731" y="131354"/>
                      <a:pt x="16389" y="3019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281ABD84-2AB3-4B2A-938E-00CB23C76E81}"/>
                  </a:ext>
                </a:extLst>
              </p:cNvPr>
              <p:cNvSpPr/>
              <p:nvPr/>
            </p:nvSpPr>
            <p:spPr>
              <a:xfrm>
                <a:off x="4724159" y="1533525"/>
                <a:ext cx="515801" cy="4497304"/>
              </a:xfrm>
              <a:custGeom>
                <a:avLst/>
                <a:gdLst>
                  <a:gd name="connsiteX0" fmla="*/ 494602 w 515801"/>
                  <a:gd name="connsiteY0" fmla="*/ 0 h 4497304"/>
                  <a:gd name="connsiteX1" fmla="*/ 515801 w 515801"/>
                  <a:gd name="connsiteY1" fmla="*/ 0 h 4497304"/>
                  <a:gd name="connsiteX2" fmla="*/ 494617 w 515801"/>
                  <a:gd name="connsiteY2" fmla="*/ 183079 h 4497304"/>
                  <a:gd name="connsiteX3" fmla="*/ 88424 w 515801"/>
                  <a:gd name="connsiteY3" fmla="*/ 1775661 h 4497304"/>
                  <a:gd name="connsiteX4" fmla="*/ 89553 w 515801"/>
                  <a:gd name="connsiteY4" fmla="*/ 1775661 h 4497304"/>
                  <a:gd name="connsiteX5" fmla="*/ 79925 w 515801"/>
                  <a:gd name="connsiteY5" fmla="*/ 1810401 h 4497304"/>
                  <a:gd name="connsiteX6" fmla="*/ 70544 w 515801"/>
                  <a:gd name="connsiteY6" fmla="*/ 1914647 h 4497304"/>
                  <a:gd name="connsiteX7" fmla="*/ 70544 w 515801"/>
                  <a:gd name="connsiteY7" fmla="*/ 4214235 h 4497304"/>
                  <a:gd name="connsiteX8" fmla="*/ 172058 w 515801"/>
                  <a:gd name="connsiteY8" fmla="*/ 4488766 h 4497304"/>
                  <a:gd name="connsiteX9" fmla="*/ 181296 w 515801"/>
                  <a:gd name="connsiteY9" fmla="*/ 4497304 h 4497304"/>
                  <a:gd name="connsiteX10" fmla="*/ 167668 w 515801"/>
                  <a:gd name="connsiteY10" fmla="*/ 4489907 h 4497304"/>
                  <a:gd name="connsiteX11" fmla="*/ 0 w 515801"/>
                  <a:gd name="connsiteY11" fmla="*/ 4174562 h 4497304"/>
                  <a:gd name="connsiteX12" fmla="*/ 0 w 515801"/>
                  <a:gd name="connsiteY12" fmla="*/ 1922077 h 4497304"/>
                  <a:gd name="connsiteX13" fmla="*/ 10293 w 515801"/>
                  <a:gd name="connsiteY13" fmla="*/ 1819967 h 4497304"/>
                  <a:gd name="connsiteX14" fmla="*/ 20857 w 515801"/>
                  <a:gd name="connsiteY14" fmla="*/ 1785938 h 4497304"/>
                  <a:gd name="connsiteX15" fmla="*/ 19618 w 515801"/>
                  <a:gd name="connsiteY15" fmla="*/ 1785938 h 4497304"/>
                  <a:gd name="connsiteX16" fmla="*/ 494602 w 515801"/>
                  <a:gd name="connsiteY16" fmla="*/ 0 h 449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5801" h="4497304">
                    <a:moveTo>
                      <a:pt x="494602" y="0"/>
                    </a:moveTo>
                    <a:lnTo>
                      <a:pt x="515801" y="0"/>
                    </a:lnTo>
                    <a:lnTo>
                      <a:pt x="494617" y="183079"/>
                    </a:lnTo>
                    <a:cubicBezTo>
                      <a:pt x="414051" y="719523"/>
                      <a:pt x="214683" y="1243869"/>
                      <a:pt x="88424" y="1775661"/>
                    </a:cubicBezTo>
                    <a:lnTo>
                      <a:pt x="89553" y="1775661"/>
                    </a:lnTo>
                    <a:lnTo>
                      <a:pt x="79925" y="1810401"/>
                    </a:lnTo>
                    <a:cubicBezTo>
                      <a:pt x="73774" y="1844074"/>
                      <a:pt x="70544" y="1878937"/>
                      <a:pt x="70544" y="1914647"/>
                    </a:cubicBezTo>
                    <a:lnTo>
                      <a:pt x="70544" y="4214235"/>
                    </a:lnTo>
                    <a:cubicBezTo>
                      <a:pt x="70544" y="4321446"/>
                      <a:pt x="109338" y="4418507"/>
                      <a:pt x="172058" y="4488766"/>
                    </a:cubicBezTo>
                    <a:lnTo>
                      <a:pt x="181296" y="4497304"/>
                    </a:lnTo>
                    <a:lnTo>
                      <a:pt x="167668" y="4489907"/>
                    </a:lnTo>
                    <a:cubicBezTo>
                      <a:pt x="66509" y="4421566"/>
                      <a:pt x="0" y="4305831"/>
                      <a:pt x="0" y="4174562"/>
                    </a:cubicBezTo>
                    <a:lnTo>
                      <a:pt x="0" y="1922077"/>
                    </a:lnTo>
                    <a:cubicBezTo>
                      <a:pt x="0" y="1887099"/>
                      <a:pt x="3544" y="1852950"/>
                      <a:pt x="10293" y="1819967"/>
                    </a:cubicBezTo>
                    <a:lnTo>
                      <a:pt x="20857" y="1785938"/>
                    </a:lnTo>
                    <a:lnTo>
                      <a:pt x="19618" y="1785938"/>
                    </a:lnTo>
                    <a:cubicBezTo>
                      <a:pt x="177946" y="1190625"/>
                      <a:pt x="441049" y="604838"/>
                      <a:pt x="4946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ED73B83D-7322-401C-A9EB-CDF797C6688D}"/>
                  </a:ext>
                </a:extLst>
              </p:cNvPr>
              <p:cNvSpPr/>
              <p:nvPr/>
            </p:nvSpPr>
            <p:spPr>
              <a:xfrm>
                <a:off x="5719025" y="1533525"/>
                <a:ext cx="506131" cy="4483950"/>
              </a:xfrm>
              <a:custGeom>
                <a:avLst/>
                <a:gdLst>
                  <a:gd name="connsiteX0" fmla="*/ 0 w 506131"/>
                  <a:gd name="connsiteY0" fmla="*/ 0 h 4483950"/>
                  <a:gd name="connsiteX1" fmla="*/ 11528 w 506131"/>
                  <a:gd name="connsiteY1" fmla="*/ 0 h 4483950"/>
                  <a:gd name="connsiteX2" fmla="*/ 486512 w 506131"/>
                  <a:gd name="connsiteY2" fmla="*/ 1785938 h 4483950"/>
                  <a:gd name="connsiteX3" fmla="*/ 485275 w 506131"/>
                  <a:gd name="connsiteY3" fmla="*/ 1785938 h 4483950"/>
                  <a:gd name="connsiteX4" fmla="*/ 495838 w 506131"/>
                  <a:gd name="connsiteY4" fmla="*/ 1819967 h 4483950"/>
                  <a:gd name="connsiteX5" fmla="*/ 506131 w 506131"/>
                  <a:gd name="connsiteY5" fmla="*/ 1922077 h 4483950"/>
                  <a:gd name="connsiteX6" fmla="*/ 506131 w 506131"/>
                  <a:gd name="connsiteY6" fmla="*/ 4174562 h 4483950"/>
                  <a:gd name="connsiteX7" fmla="*/ 394746 w 506131"/>
                  <a:gd name="connsiteY7" fmla="*/ 4443470 h 4483950"/>
                  <a:gd name="connsiteX8" fmla="*/ 345684 w 506131"/>
                  <a:gd name="connsiteY8" fmla="*/ 4483950 h 4483950"/>
                  <a:gd name="connsiteX9" fmla="*/ 384458 w 506131"/>
                  <a:gd name="connsiteY9" fmla="*/ 4431307 h 4483950"/>
                  <a:gd name="connsiteX10" fmla="*/ 443650 w 506131"/>
                  <a:gd name="connsiteY10" fmla="*/ 4214235 h 4483950"/>
                  <a:gd name="connsiteX11" fmla="*/ 443650 w 506131"/>
                  <a:gd name="connsiteY11" fmla="*/ 1914647 h 4483950"/>
                  <a:gd name="connsiteX12" fmla="*/ 434269 w 506131"/>
                  <a:gd name="connsiteY12" fmla="*/ 1810401 h 4483950"/>
                  <a:gd name="connsiteX13" fmla="*/ 424642 w 506131"/>
                  <a:gd name="connsiteY13" fmla="*/ 1775661 h 4483950"/>
                  <a:gd name="connsiteX14" fmla="*/ 425770 w 506131"/>
                  <a:gd name="connsiteY14" fmla="*/ 1775661 h 4483950"/>
                  <a:gd name="connsiteX15" fmla="*/ 27053 w 506131"/>
                  <a:gd name="connsiteY15" fmla="*/ 180985 h 4483950"/>
                  <a:gd name="connsiteX16" fmla="*/ 0 w 506131"/>
                  <a:gd name="connsiteY16" fmla="*/ 0 h 448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6131" h="4483950">
                    <a:moveTo>
                      <a:pt x="0" y="0"/>
                    </a:moveTo>
                    <a:lnTo>
                      <a:pt x="11528" y="0"/>
                    </a:lnTo>
                    <a:cubicBezTo>
                      <a:pt x="93656" y="597694"/>
                      <a:pt x="328184" y="1190625"/>
                      <a:pt x="486512" y="1785938"/>
                    </a:cubicBezTo>
                    <a:lnTo>
                      <a:pt x="485275" y="1785938"/>
                    </a:lnTo>
                    <a:lnTo>
                      <a:pt x="495838" y="1819967"/>
                    </a:lnTo>
                    <a:cubicBezTo>
                      <a:pt x="502587" y="1852950"/>
                      <a:pt x="506131" y="1887099"/>
                      <a:pt x="506131" y="1922077"/>
                    </a:cubicBezTo>
                    <a:lnTo>
                      <a:pt x="506131" y="4174562"/>
                    </a:lnTo>
                    <a:cubicBezTo>
                      <a:pt x="506131" y="4279577"/>
                      <a:pt x="463565" y="4374650"/>
                      <a:pt x="394746" y="4443470"/>
                    </a:cubicBezTo>
                    <a:lnTo>
                      <a:pt x="345684" y="4483950"/>
                    </a:lnTo>
                    <a:lnTo>
                      <a:pt x="384458" y="4431307"/>
                    </a:lnTo>
                    <a:cubicBezTo>
                      <a:pt x="421829" y="4369343"/>
                      <a:pt x="443650" y="4294643"/>
                      <a:pt x="443650" y="4214235"/>
                    </a:cubicBezTo>
                    <a:lnTo>
                      <a:pt x="443650" y="1914647"/>
                    </a:lnTo>
                    <a:cubicBezTo>
                      <a:pt x="443650" y="1878937"/>
                      <a:pt x="440420" y="1844074"/>
                      <a:pt x="434269" y="1810401"/>
                    </a:cubicBezTo>
                    <a:lnTo>
                      <a:pt x="424642" y="1775661"/>
                    </a:lnTo>
                    <a:lnTo>
                      <a:pt x="425770" y="1775661"/>
                    </a:lnTo>
                    <a:cubicBezTo>
                      <a:pt x="299510" y="1243869"/>
                      <a:pt x="120081" y="713940"/>
                      <a:pt x="27053" y="18098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59FA7F2C-A957-45DE-BF4F-2AFF37156587}"/>
                  </a:ext>
                </a:extLst>
              </p:cNvPr>
              <p:cNvSpPr/>
              <p:nvPr/>
            </p:nvSpPr>
            <p:spPr>
              <a:xfrm>
                <a:off x="5235728" y="861528"/>
                <a:ext cx="488103" cy="142618"/>
              </a:xfrm>
              <a:custGeom>
                <a:avLst/>
                <a:gdLst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75724 h 175724"/>
                  <a:gd name="connsiteX10" fmla="*/ 26194 w 531019"/>
                  <a:gd name="connsiteY10" fmla="*/ 147881 h 175724"/>
                  <a:gd name="connsiteX11" fmla="*/ 22245 w 531019"/>
                  <a:gd name="connsiteY11" fmla="*/ 151154 h 175724"/>
                  <a:gd name="connsiteX12" fmla="*/ 0 w 531019"/>
                  <a:gd name="connsiteY12" fmla="*/ 156674 h 175724"/>
                  <a:gd name="connsiteX13" fmla="*/ 0 w 531019"/>
                  <a:gd name="connsiteY13" fmla="*/ 16180 h 175724"/>
                  <a:gd name="connsiteX14" fmla="*/ 22245 w 531019"/>
                  <a:gd name="connsiteY14" fmla="*/ 21700 h 175724"/>
                  <a:gd name="connsiteX15" fmla="*/ 26194 w 531019"/>
                  <a:gd name="connsiteY15" fmla="*/ 24973 h 175724"/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47881 h 175724"/>
                  <a:gd name="connsiteX10" fmla="*/ 22245 w 531019"/>
                  <a:gd name="connsiteY10" fmla="*/ 151154 h 175724"/>
                  <a:gd name="connsiteX11" fmla="*/ 0 w 531019"/>
                  <a:gd name="connsiteY11" fmla="*/ 156674 h 175724"/>
                  <a:gd name="connsiteX12" fmla="*/ 0 w 531019"/>
                  <a:gd name="connsiteY12" fmla="*/ 16180 h 175724"/>
                  <a:gd name="connsiteX13" fmla="*/ 22245 w 531019"/>
                  <a:gd name="connsiteY13" fmla="*/ 21700 h 175724"/>
                  <a:gd name="connsiteX14" fmla="*/ 26194 w 531019"/>
                  <a:gd name="connsiteY14" fmla="*/ 24973 h 175724"/>
                  <a:gd name="connsiteX15" fmla="*/ 26194 w 531019"/>
                  <a:gd name="connsiteY15" fmla="*/ 0 h 175724"/>
                  <a:gd name="connsiteX0" fmla="*/ 26194 w 531019"/>
                  <a:gd name="connsiteY0" fmla="*/ 0 h 156674"/>
                  <a:gd name="connsiteX1" fmla="*/ 502444 w 531019"/>
                  <a:gd name="connsiteY1" fmla="*/ 0 h 156674"/>
                  <a:gd name="connsiteX2" fmla="*/ 502444 w 531019"/>
                  <a:gd name="connsiteY2" fmla="*/ 26946 h 156674"/>
                  <a:gd name="connsiteX3" fmla="*/ 508774 w 531019"/>
                  <a:gd name="connsiteY3" fmla="*/ 21700 h 156674"/>
                  <a:gd name="connsiteX4" fmla="*/ 531019 w 531019"/>
                  <a:gd name="connsiteY4" fmla="*/ 16180 h 156674"/>
                  <a:gd name="connsiteX5" fmla="*/ 531019 w 531019"/>
                  <a:gd name="connsiteY5" fmla="*/ 156674 h 156674"/>
                  <a:gd name="connsiteX6" fmla="*/ 508774 w 531019"/>
                  <a:gd name="connsiteY6" fmla="*/ 151154 h 156674"/>
                  <a:gd name="connsiteX7" fmla="*/ 502444 w 531019"/>
                  <a:gd name="connsiteY7" fmla="*/ 145908 h 156674"/>
                  <a:gd name="connsiteX8" fmla="*/ 26194 w 531019"/>
                  <a:gd name="connsiteY8" fmla="*/ 147881 h 156674"/>
                  <a:gd name="connsiteX9" fmla="*/ 22245 w 531019"/>
                  <a:gd name="connsiteY9" fmla="*/ 151154 h 156674"/>
                  <a:gd name="connsiteX10" fmla="*/ 0 w 531019"/>
                  <a:gd name="connsiteY10" fmla="*/ 156674 h 156674"/>
                  <a:gd name="connsiteX11" fmla="*/ 0 w 531019"/>
                  <a:gd name="connsiteY11" fmla="*/ 16180 h 156674"/>
                  <a:gd name="connsiteX12" fmla="*/ 22245 w 531019"/>
                  <a:gd name="connsiteY12" fmla="*/ 21700 h 156674"/>
                  <a:gd name="connsiteX13" fmla="*/ 26194 w 531019"/>
                  <a:gd name="connsiteY13" fmla="*/ 24973 h 156674"/>
                  <a:gd name="connsiteX14" fmla="*/ 26194 w 531019"/>
                  <a:gd name="connsiteY14" fmla="*/ 0 h 156674"/>
                  <a:gd name="connsiteX0" fmla="*/ 26194 w 531019"/>
                  <a:gd name="connsiteY0" fmla="*/ 0 h 156674"/>
                  <a:gd name="connsiteX1" fmla="*/ 502444 w 531019"/>
                  <a:gd name="connsiteY1" fmla="*/ 26946 h 156674"/>
                  <a:gd name="connsiteX2" fmla="*/ 508774 w 531019"/>
                  <a:gd name="connsiteY2" fmla="*/ 21700 h 156674"/>
                  <a:gd name="connsiteX3" fmla="*/ 531019 w 531019"/>
                  <a:gd name="connsiteY3" fmla="*/ 16180 h 156674"/>
                  <a:gd name="connsiteX4" fmla="*/ 531019 w 531019"/>
                  <a:gd name="connsiteY4" fmla="*/ 156674 h 156674"/>
                  <a:gd name="connsiteX5" fmla="*/ 508774 w 531019"/>
                  <a:gd name="connsiteY5" fmla="*/ 151154 h 156674"/>
                  <a:gd name="connsiteX6" fmla="*/ 502444 w 531019"/>
                  <a:gd name="connsiteY6" fmla="*/ 145908 h 156674"/>
                  <a:gd name="connsiteX7" fmla="*/ 26194 w 531019"/>
                  <a:gd name="connsiteY7" fmla="*/ 147881 h 156674"/>
                  <a:gd name="connsiteX8" fmla="*/ 22245 w 531019"/>
                  <a:gd name="connsiteY8" fmla="*/ 151154 h 156674"/>
                  <a:gd name="connsiteX9" fmla="*/ 0 w 531019"/>
                  <a:gd name="connsiteY9" fmla="*/ 156674 h 156674"/>
                  <a:gd name="connsiteX10" fmla="*/ 0 w 531019"/>
                  <a:gd name="connsiteY10" fmla="*/ 16180 h 156674"/>
                  <a:gd name="connsiteX11" fmla="*/ 22245 w 531019"/>
                  <a:gd name="connsiteY11" fmla="*/ 21700 h 156674"/>
                  <a:gd name="connsiteX12" fmla="*/ 26194 w 531019"/>
                  <a:gd name="connsiteY12" fmla="*/ 24973 h 156674"/>
                  <a:gd name="connsiteX13" fmla="*/ 26194 w 531019"/>
                  <a:gd name="connsiteY13" fmla="*/ 0 h 156674"/>
                  <a:gd name="connsiteX0" fmla="*/ 26194 w 531019"/>
                  <a:gd name="connsiteY0" fmla="*/ 8793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12" fmla="*/ 26194 w 531019"/>
                  <a:gd name="connsiteY12" fmla="*/ 8793 h 140494"/>
                  <a:gd name="connsiteX0" fmla="*/ 22245 w 531019"/>
                  <a:gd name="connsiteY0" fmla="*/ 5520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22245 w 531019"/>
                  <a:gd name="connsiteY8" fmla="*/ 142544 h 148064"/>
                  <a:gd name="connsiteX9" fmla="*/ 0 w 531019"/>
                  <a:gd name="connsiteY9" fmla="*/ 148064 h 148064"/>
                  <a:gd name="connsiteX10" fmla="*/ 0 w 531019"/>
                  <a:gd name="connsiteY10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0 w 531019"/>
                  <a:gd name="connsiteY8" fmla="*/ 148064 h 148064"/>
                  <a:gd name="connsiteX9" fmla="*/ 0 w 531019"/>
                  <a:gd name="connsiteY9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0 w 531019"/>
                  <a:gd name="connsiteY7" fmla="*/ 148064 h 148064"/>
                  <a:gd name="connsiteX8" fmla="*/ 0 w 531019"/>
                  <a:gd name="connsiteY8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0 w 531019"/>
                  <a:gd name="connsiteY6" fmla="*/ 148064 h 148064"/>
                  <a:gd name="connsiteX7" fmla="*/ 0 w 531019"/>
                  <a:gd name="connsiteY7" fmla="*/ 7570 h 148064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08774 w 531019"/>
                  <a:gd name="connsiteY2" fmla="*/ 13090 h 165626"/>
                  <a:gd name="connsiteX3" fmla="*/ 531019 w 531019"/>
                  <a:gd name="connsiteY3" fmla="*/ 7570 h 165626"/>
                  <a:gd name="connsiteX4" fmla="*/ 531019 w 531019"/>
                  <a:gd name="connsiteY4" fmla="*/ 148064 h 165626"/>
                  <a:gd name="connsiteX5" fmla="*/ 0 w 531019"/>
                  <a:gd name="connsiteY5" fmla="*/ 148064 h 165626"/>
                  <a:gd name="connsiteX6" fmla="*/ 0 w 531019"/>
                  <a:gd name="connsiteY6" fmla="*/ 7570 h 165626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31019 w 531019"/>
                  <a:gd name="connsiteY2" fmla="*/ 7570 h 165626"/>
                  <a:gd name="connsiteX3" fmla="*/ 531019 w 531019"/>
                  <a:gd name="connsiteY3" fmla="*/ 148064 h 165626"/>
                  <a:gd name="connsiteX4" fmla="*/ 0 w 531019"/>
                  <a:gd name="connsiteY4" fmla="*/ 148064 h 165626"/>
                  <a:gd name="connsiteX5" fmla="*/ 0 w 531019"/>
                  <a:gd name="connsiteY5" fmla="*/ 7570 h 165626"/>
                  <a:gd name="connsiteX0" fmla="*/ 0 w 531019"/>
                  <a:gd name="connsiteY0" fmla="*/ 17562 h 175618"/>
                  <a:gd name="connsiteX1" fmla="*/ 531019 w 531019"/>
                  <a:gd name="connsiteY1" fmla="*/ 17562 h 175618"/>
                  <a:gd name="connsiteX2" fmla="*/ 531019 w 531019"/>
                  <a:gd name="connsiteY2" fmla="*/ 158056 h 175618"/>
                  <a:gd name="connsiteX3" fmla="*/ 0 w 531019"/>
                  <a:gd name="connsiteY3" fmla="*/ 158056 h 175618"/>
                  <a:gd name="connsiteX4" fmla="*/ 0 w 531019"/>
                  <a:gd name="connsiteY4" fmla="*/ 17562 h 175618"/>
                  <a:gd name="connsiteX0" fmla="*/ 0 w 531019"/>
                  <a:gd name="connsiteY0" fmla="*/ 0 h 158056"/>
                  <a:gd name="connsiteX1" fmla="*/ 531019 w 531019"/>
                  <a:gd name="connsiteY1" fmla="*/ 0 h 158056"/>
                  <a:gd name="connsiteX2" fmla="*/ 531019 w 531019"/>
                  <a:gd name="connsiteY2" fmla="*/ 140494 h 158056"/>
                  <a:gd name="connsiteX3" fmla="*/ 0 w 531019"/>
                  <a:gd name="connsiteY3" fmla="*/ 140494 h 158056"/>
                  <a:gd name="connsiteX4" fmla="*/ 0 w 531019"/>
                  <a:gd name="connsiteY4" fmla="*/ 0 h 158056"/>
                  <a:gd name="connsiteX0" fmla="*/ 0 w 531019"/>
                  <a:gd name="connsiteY0" fmla="*/ 0 h 140494"/>
                  <a:gd name="connsiteX1" fmla="*/ 531019 w 531019"/>
                  <a:gd name="connsiteY1" fmla="*/ 0 h 140494"/>
                  <a:gd name="connsiteX2" fmla="*/ 531019 w 531019"/>
                  <a:gd name="connsiteY2" fmla="*/ 140494 h 140494"/>
                  <a:gd name="connsiteX3" fmla="*/ 0 w 531019"/>
                  <a:gd name="connsiteY3" fmla="*/ 140494 h 140494"/>
                  <a:gd name="connsiteX4" fmla="*/ 0 w 531019"/>
                  <a:gd name="connsiteY4" fmla="*/ 0 h 14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19" h="140494">
                    <a:moveTo>
                      <a:pt x="0" y="0"/>
                    </a:moveTo>
                    <a:lnTo>
                      <a:pt x="531019" y="0"/>
                    </a:lnTo>
                    <a:cubicBezTo>
                      <a:pt x="511969" y="43904"/>
                      <a:pt x="511969" y="96590"/>
                      <a:pt x="531019" y="140494"/>
                    </a:cubicBezTo>
                    <a:lnTo>
                      <a:pt x="0" y="140494"/>
                    </a:lnTo>
                    <a:cubicBezTo>
                      <a:pt x="19050" y="96590"/>
                      <a:pt x="19050" y="43904"/>
                      <a:pt x="0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B9A16A86-CEB9-4DEB-92C6-CE04F936C445}"/>
                  </a:ext>
                </a:extLst>
              </p:cNvPr>
              <p:cNvSpPr/>
              <p:nvPr/>
            </p:nvSpPr>
            <p:spPr>
              <a:xfrm>
                <a:off x="5198108" y="508443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E6ACC44C-28C0-48CF-805B-9CD14070E1AC}"/>
                  </a:ext>
                </a:extLst>
              </p:cNvPr>
              <p:cNvSpPr/>
              <p:nvPr/>
            </p:nvSpPr>
            <p:spPr>
              <a:xfrm>
                <a:off x="5198108" y="62326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四角形: 角を丸くする 602">
                <a:extLst>
                  <a:ext uri="{FF2B5EF4-FFF2-40B4-BE49-F238E27FC236}">
                    <a16:creationId xmlns:a16="http://schemas.microsoft.com/office/drawing/2014/main" id="{7F7DF8CF-256F-4D08-BE4D-BE2A05EBB255}"/>
                  </a:ext>
                </a:extLst>
              </p:cNvPr>
              <p:cNvSpPr/>
              <p:nvPr/>
            </p:nvSpPr>
            <p:spPr>
              <a:xfrm>
                <a:off x="5198108" y="73808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1444FC8E-AA5F-4F37-917E-5120A19E7E54}"/>
                  </a:ext>
                </a:extLst>
              </p:cNvPr>
              <p:cNvSpPr/>
              <p:nvPr/>
            </p:nvSpPr>
            <p:spPr>
              <a:xfrm>
                <a:off x="4989418" y="1735364"/>
                <a:ext cx="424939" cy="1409985"/>
              </a:xfrm>
              <a:custGeom>
                <a:avLst/>
                <a:gdLst>
                  <a:gd name="connsiteX0" fmla="*/ 324471 w 424939"/>
                  <a:gd name="connsiteY0" fmla="*/ 0 h 1409985"/>
                  <a:gd name="connsiteX1" fmla="*/ 424939 w 424939"/>
                  <a:gd name="connsiteY1" fmla="*/ 0 h 1409985"/>
                  <a:gd name="connsiteX2" fmla="*/ 414265 w 424939"/>
                  <a:gd name="connsiteY2" fmla="*/ 1409985 h 1409985"/>
                  <a:gd name="connsiteX3" fmla="*/ 0 w 424939"/>
                  <a:gd name="connsiteY3" fmla="*/ 1409985 h 140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939" h="1409985">
                    <a:moveTo>
                      <a:pt x="324471" y="0"/>
                    </a:moveTo>
                    <a:lnTo>
                      <a:pt x="424939" y="0"/>
                    </a:lnTo>
                    <a:lnTo>
                      <a:pt x="414265" y="1409985"/>
                    </a:lnTo>
                    <a:lnTo>
                      <a:pt x="0" y="140998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台形 604">
                <a:extLst>
                  <a:ext uri="{FF2B5EF4-FFF2-40B4-BE49-F238E27FC236}">
                    <a16:creationId xmlns:a16="http://schemas.microsoft.com/office/drawing/2014/main" id="{E4505A98-46F5-446F-9A91-A69ECE77640B}"/>
                  </a:ext>
                </a:extLst>
              </p:cNvPr>
              <p:cNvSpPr/>
              <p:nvPr/>
            </p:nvSpPr>
            <p:spPr>
              <a:xfrm>
                <a:off x="4895116" y="5324475"/>
                <a:ext cx="1119236" cy="626588"/>
              </a:xfrm>
              <a:prstGeom prst="trapezoid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28C8930E-D4E0-4DB1-B195-BB88505AB957}"/>
                  </a:ext>
                </a:extLst>
              </p:cNvPr>
              <p:cNvSpPr/>
              <p:nvPr/>
            </p:nvSpPr>
            <p:spPr>
              <a:xfrm flipH="1">
                <a:off x="5024251" y="5324475"/>
                <a:ext cx="901764" cy="626588"/>
              </a:xfrm>
              <a:custGeom>
                <a:avLst/>
                <a:gdLst>
                  <a:gd name="connsiteX0" fmla="*/ 229598 w 606744"/>
                  <a:gd name="connsiteY0" fmla="*/ 0 h 647700"/>
                  <a:gd name="connsiteX1" fmla="*/ 157082 w 606744"/>
                  <a:gd name="connsiteY1" fmla="*/ 0 h 647700"/>
                  <a:gd name="connsiteX2" fmla="*/ 0 w 606744"/>
                  <a:gd name="connsiteY2" fmla="*/ 647700 h 647700"/>
                  <a:gd name="connsiteX3" fmla="*/ 110457 w 606744"/>
                  <a:gd name="connsiteY3" fmla="*/ 647700 h 647700"/>
                  <a:gd name="connsiteX4" fmla="*/ 432755 w 606744"/>
                  <a:gd name="connsiteY4" fmla="*/ 0 h 647700"/>
                  <a:gd name="connsiteX5" fmla="*/ 266128 w 606744"/>
                  <a:gd name="connsiteY5" fmla="*/ 0 h 647700"/>
                  <a:gd name="connsiteX6" fmla="*/ 227650 w 606744"/>
                  <a:gd name="connsiteY6" fmla="*/ 647700 h 647700"/>
                  <a:gd name="connsiteX7" fmla="*/ 471232 w 606744"/>
                  <a:gd name="connsiteY7" fmla="*/ 647700 h 647700"/>
                  <a:gd name="connsiteX8" fmla="*/ 500585 w 606744"/>
                  <a:gd name="connsiteY8" fmla="*/ 0 h 647700"/>
                  <a:gd name="connsiteX9" fmla="*/ 450082 w 606744"/>
                  <a:gd name="connsiteY9" fmla="*/ 0 h 647700"/>
                  <a:gd name="connsiteX10" fmla="*/ 529339 w 606744"/>
                  <a:gd name="connsiteY10" fmla="*/ 647700 h 647700"/>
                  <a:gd name="connsiteX11" fmla="*/ 606744 w 606744"/>
                  <a:gd name="connsiteY11" fmla="*/ 6477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6744" h="647700">
                    <a:moveTo>
                      <a:pt x="229598" y="0"/>
                    </a:moveTo>
                    <a:lnTo>
                      <a:pt x="157082" y="0"/>
                    </a:lnTo>
                    <a:lnTo>
                      <a:pt x="0" y="647700"/>
                    </a:lnTo>
                    <a:lnTo>
                      <a:pt x="110457" y="647700"/>
                    </a:lnTo>
                    <a:close/>
                    <a:moveTo>
                      <a:pt x="432755" y="0"/>
                    </a:moveTo>
                    <a:lnTo>
                      <a:pt x="266128" y="0"/>
                    </a:lnTo>
                    <a:lnTo>
                      <a:pt x="227650" y="647700"/>
                    </a:lnTo>
                    <a:lnTo>
                      <a:pt x="471232" y="647700"/>
                    </a:lnTo>
                    <a:close/>
                    <a:moveTo>
                      <a:pt x="500585" y="0"/>
                    </a:moveTo>
                    <a:lnTo>
                      <a:pt x="450082" y="0"/>
                    </a:lnTo>
                    <a:lnTo>
                      <a:pt x="529339" y="647700"/>
                    </a:lnTo>
                    <a:lnTo>
                      <a:pt x="606744" y="64770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C000">
                      <a:lumMod val="75000"/>
                    </a:srgbClr>
                  </a:gs>
                  <a:gs pos="0">
                    <a:srgbClr val="FFC000">
                      <a:lumMod val="50000"/>
                    </a:srgbClr>
                  </a:gs>
                  <a:gs pos="20000">
                    <a:srgbClr val="FFC000">
                      <a:lumMod val="60000"/>
                      <a:lumOff val="40000"/>
                    </a:srgbClr>
                  </a:gs>
                  <a:gs pos="80000">
                    <a:srgbClr val="FFC000">
                      <a:lumMod val="60000"/>
                      <a:lumOff val="40000"/>
                    </a:srgbClr>
                  </a:gs>
                  <a:gs pos="50000">
                    <a:srgbClr val="FFC000">
                      <a:lumMod val="20000"/>
                      <a:lumOff val="80000"/>
                    </a:srgb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53624D88-18FE-4710-B6A4-698E4D68793D}"/>
                  </a:ext>
                </a:extLst>
              </p:cNvPr>
              <p:cNvSpPr/>
              <p:nvPr/>
            </p:nvSpPr>
            <p:spPr>
              <a:xfrm>
                <a:off x="4724160" y="3675186"/>
                <a:ext cx="1500997" cy="1976026"/>
              </a:xfrm>
              <a:custGeom>
                <a:avLst/>
                <a:gdLst>
                  <a:gd name="connsiteX0" fmla="*/ 1500997 w 1500997"/>
                  <a:gd name="connsiteY0" fmla="*/ 0 h 1774809"/>
                  <a:gd name="connsiteX1" fmla="*/ 1500997 w 1500997"/>
                  <a:gd name="connsiteY1" fmla="*/ 1699538 h 1774809"/>
                  <a:gd name="connsiteX2" fmla="*/ 1433159 w 1500997"/>
                  <a:gd name="connsiteY2" fmla="*/ 1716413 h 1774809"/>
                  <a:gd name="connsiteX3" fmla="*/ 746200 w 1500997"/>
                  <a:gd name="connsiteY3" fmla="*/ 1774809 h 1774809"/>
                  <a:gd name="connsiteX4" fmla="*/ 59242 w 1500997"/>
                  <a:gd name="connsiteY4" fmla="*/ 1716413 h 1774809"/>
                  <a:gd name="connsiteX5" fmla="*/ 0 w 1500997"/>
                  <a:gd name="connsiteY5" fmla="*/ 1701677 h 1774809"/>
                  <a:gd name="connsiteX6" fmla="*/ 0 w 1500997"/>
                  <a:gd name="connsiteY6" fmla="*/ 1153 h 1774809"/>
                  <a:gd name="connsiteX7" fmla="*/ 59242 w 1500997"/>
                  <a:gd name="connsiteY7" fmla="*/ 9104 h 1774809"/>
                  <a:gd name="connsiteX8" fmla="*/ 746200 w 1500997"/>
                  <a:gd name="connsiteY8" fmla="*/ 40610 h 1774809"/>
                  <a:gd name="connsiteX9" fmla="*/ 1433159 w 1500997"/>
                  <a:gd name="connsiteY9" fmla="*/ 9104 h 177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997" h="1774809">
                    <a:moveTo>
                      <a:pt x="1500997" y="0"/>
                    </a:moveTo>
                    <a:lnTo>
                      <a:pt x="1500997" y="1699538"/>
                    </a:lnTo>
                    <a:lnTo>
                      <a:pt x="1433159" y="1716413"/>
                    </a:lnTo>
                    <a:cubicBezTo>
                      <a:pt x="1257333" y="1752497"/>
                      <a:pt x="1014445" y="1774809"/>
                      <a:pt x="746200" y="1774809"/>
                    </a:cubicBezTo>
                    <a:cubicBezTo>
                      <a:pt x="477955" y="1774809"/>
                      <a:pt x="235068" y="1752497"/>
                      <a:pt x="59242" y="1716413"/>
                    </a:cubicBezTo>
                    <a:lnTo>
                      <a:pt x="0" y="1701677"/>
                    </a:lnTo>
                    <a:lnTo>
                      <a:pt x="0" y="1153"/>
                    </a:lnTo>
                    <a:lnTo>
                      <a:pt x="59242" y="9104"/>
                    </a:lnTo>
                    <a:cubicBezTo>
                      <a:pt x="235068" y="28572"/>
                      <a:pt x="477955" y="40610"/>
                      <a:pt x="746200" y="40610"/>
                    </a:cubicBezTo>
                    <a:cubicBezTo>
                      <a:pt x="1014445" y="40610"/>
                      <a:pt x="1257333" y="28573"/>
                      <a:pt x="1433159" y="9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テキスト ボックス 607">
                <a:extLst>
                  <a:ext uri="{FF2B5EF4-FFF2-40B4-BE49-F238E27FC236}">
                    <a16:creationId xmlns:a16="http://schemas.microsoft.com/office/drawing/2014/main" id="{E5E70DDD-9231-43D3-B35D-2E88ED751CE2}"/>
                  </a:ext>
                </a:extLst>
              </p:cNvPr>
              <p:cNvSpPr txBox="1"/>
              <p:nvPr/>
            </p:nvSpPr>
            <p:spPr>
              <a:xfrm rot="5400000">
                <a:off x="4759866" y="4377952"/>
                <a:ext cx="1408784" cy="59673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ワイン</a:t>
                </a: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EC2FC9A1-BBB6-46F9-91CD-6393B7661910}"/>
                  </a:ext>
                </a:extLst>
              </p:cNvPr>
              <p:cNvSpPr/>
              <p:nvPr/>
            </p:nvSpPr>
            <p:spPr>
              <a:xfrm>
                <a:off x="4724160" y="3681563"/>
                <a:ext cx="1500997" cy="1976026"/>
              </a:xfrm>
              <a:custGeom>
                <a:avLst/>
                <a:gdLst>
                  <a:gd name="connsiteX0" fmla="*/ 1500997 w 1500997"/>
                  <a:gd name="connsiteY0" fmla="*/ 0 h 1774809"/>
                  <a:gd name="connsiteX1" fmla="*/ 1500997 w 1500997"/>
                  <a:gd name="connsiteY1" fmla="*/ 1699538 h 1774809"/>
                  <a:gd name="connsiteX2" fmla="*/ 1433159 w 1500997"/>
                  <a:gd name="connsiteY2" fmla="*/ 1716413 h 1774809"/>
                  <a:gd name="connsiteX3" fmla="*/ 746200 w 1500997"/>
                  <a:gd name="connsiteY3" fmla="*/ 1774809 h 1774809"/>
                  <a:gd name="connsiteX4" fmla="*/ 59242 w 1500997"/>
                  <a:gd name="connsiteY4" fmla="*/ 1716413 h 1774809"/>
                  <a:gd name="connsiteX5" fmla="*/ 0 w 1500997"/>
                  <a:gd name="connsiteY5" fmla="*/ 1701677 h 1774809"/>
                  <a:gd name="connsiteX6" fmla="*/ 0 w 1500997"/>
                  <a:gd name="connsiteY6" fmla="*/ 1153 h 1774809"/>
                  <a:gd name="connsiteX7" fmla="*/ 59242 w 1500997"/>
                  <a:gd name="connsiteY7" fmla="*/ 9104 h 1774809"/>
                  <a:gd name="connsiteX8" fmla="*/ 746200 w 1500997"/>
                  <a:gd name="connsiteY8" fmla="*/ 40610 h 1774809"/>
                  <a:gd name="connsiteX9" fmla="*/ 1433159 w 1500997"/>
                  <a:gd name="connsiteY9" fmla="*/ 9104 h 177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997" h="1774809">
                    <a:moveTo>
                      <a:pt x="1500997" y="0"/>
                    </a:moveTo>
                    <a:lnTo>
                      <a:pt x="1500997" y="1699538"/>
                    </a:lnTo>
                    <a:lnTo>
                      <a:pt x="1433159" y="1716413"/>
                    </a:lnTo>
                    <a:cubicBezTo>
                      <a:pt x="1257333" y="1752497"/>
                      <a:pt x="1014445" y="1774809"/>
                      <a:pt x="746200" y="1774809"/>
                    </a:cubicBezTo>
                    <a:cubicBezTo>
                      <a:pt x="477955" y="1774809"/>
                      <a:pt x="235068" y="1752497"/>
                      <a:pt x="59242" y="1716413"/>
                    </a:cubicBezTo>
                    <a:lnTo>
                      <a:pt x="0" y="1701677"/>
                    </a:lnTo>
                    <a:lnTo>
                      <a:pt x="0" y="1153"/>
                    </a:lnTo>
                    <a:lnTo>
                      <a:pt x="59242" y="9104"/>
                    </a:lnTo>
                    <a:cubicBezTo>
                      <a:pt x="235068" y="28572"/>
                      <a:pt x="477955" y="40610"/>
                      <a:pt x="746200" y="40610"/>
                    </a:cubicBezTo>
                    <a:cubicBezTo>
                      <a:pt x="1014445" y="40610"/>
                      <a:pt x="1257333" y="28573"/>
                      <a:pt x="1433159" y="910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alpha val="1000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  <a:gs pos="50000">
                    <a:sysClr val="window" lastClr="FFFFFF">
                      <a:alpha val="0"/>
                    </a:sys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36" name="テキスト ボックス 735">
            <a:extLst>
              <a:ext uri="{FF2B5EF4-FFF2-40B4-BE49-F238E27FC236}">
                <a16:creationId xmlns:a16="http://schemas.microsoft.com/office/drawing/2014/main" id="{934775D2-2FE5-49AB-A2D8-A2AC8D5CFC43}"/>
              </a:ext>
            </a:extLst>
          </p:cNvPr>
          <p:cNvSpPr txBox="1"/>
          <p:nvPr/>
        </p:nvSpPr>
        <p:spPr>
          <a:xfrm>
            <a:off x="234425" y="625411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甲州ワイン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021A3634-138A-4B2E-BC83-AFB1E49F070E}"/>
              </a:ext>
            </a:extLst>
          </p:cNvPr>
          <p:cNvGrpSpPr/>
          <p:nvPr/>
        </p:nvGrpSpPr>
        <p:grpSpPr>
          <a:xfrm>
            <a:off x="7701455" y="2489064"/>
            <a:ext cx="2009489" cy="1067055"/>
            <a:chOff x="373423" y="3946287"/>
            <a:chExt cx="5061103" cy="2687486"/>
          </a:xfrm>
        </p:grpSpPr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378894D4-4D4D-4199-94E7-2DF9E31DADA6}"/>
                </a:ext>
              </a:extLst>
            </p:cNvPr>
            <p:cNvSpPr/>
            <p:nvPr/>
          </p:nvSpPr>
          <p:spPr>
            <a:xfrm>
              <a:off x="967228" y="5164629"/>
              <a:ext cx="3873498" cy="1469144"/>
            </a:xfrm>
            <a:custGeom>
              <a:avLst/>
              <a:gdLst>
                <a:gd name="connsiteX0" fmla="*/ 0 w 4050291"/>
                <a:gd name="connsiteY0" fmla="*/ 0 h 1509039"/>
                <a:gd name="connsiteX1" fmla="*/ 4050291 w 4050291"/>
                <a:gd name="connsiteY1" fmla="*/ 0 h 1509039"/>
                <a:gd name="connsiteX2" fmla="*/ 4040337 w 4050291"/>
                <a:gd name="connsiteY2" fmla="*/ 147575 h 1509039"/>
                <a:gd name="connsiteX3" fmla="*/ 2025145 w 4050291"/>
                <a:gd name="connsiteY3" fmla="*/ 1509039 h 1509039"/>
                <a:gd name="connsiteX4" fmla="*/ 9953 w 4050291"/>
                <a:gd name="connsiteY4" fmla="*/ 147575 h 150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0291" h="1509039">
                  <a:moveTo>
                    <a:pt x="0" y="0"/>
                  </a:moveTo>
                  <a:lnTo>
                    <a:pt x="4050291" y="0"/>
                  </a:lnTo>
                  <a:lnTo>
                    <a:pt x="4040337" y="147575"/>
                  </a:lnTo>
                  <a:cubicBezTo>
                    <a:pt x="3936604" y="912289"/>
                    <a:pt x="3073960" y="1509039"/>
                    <a:pt x="2025145" y="1509039"/>
                  </a:cubicBezTo>
                  <a:cubicBezTo>
                    <a:pt x="976330" y="1509039"/>
                    <a:pt x="113687" y="912289"/>
                    <a:pt x="9953" y="14757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50000"/>
                  </a:srgbClr>
                </a:gs>
                <a:gs pos="0">
                  <a:srgbClr val="ED7D31">
                    <a:lumMod val="50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9" name="四角形: 上の 2 つの角を丸める 738">
              <a:extLst>
                <a:ext uri="{FF2B5EF4-FFF2-40B4-BE49-F238E27FC236}">
                  <a16:creationId xmlns:a16="http://schemas.microsoft.com/office/drawing/2014/main" id="{E70D85BD-1DE7-440A-A729-D2A98FADEDC8}"/>
                </a:ext>
              </a:extLst>
            </p:cNvPr>
            <p:cNvSpPr/>
            <p:nvPr/>
          </p:nvSpPr>
          <p:spPr>
            <a:xfrm rot="20700000" flipH="1">
              <a:off x="4412022" y="4645806"/>
              <a:ext cx="1022504" cy="616414"/>
            </a:xfrm>
            <a:prstGeom prst="round2SameRect">
              <a:avLst>
                <a:gd name="adj1" fmla="val 50000"/>
                <a:gd name="adj2" fmla="val 28947"/>
              </a:avLst>
            </a:pr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0" name="四角形: 上の 2 つの角を丸める 739">
              <a:extLst>
                <a:ext uri="{FF2B5EF4-FFF2-40B4-BE49-F238E27FC236}">
                  <a16:creationId xmlns:a16="http://schemas.microsoft.com/office/drawing/2014/main" id="{D09941E3-987D-4BE9-8BA9-4FD685407F76}"/>
                </a:ext>
              </a:extLst>
            </p:cNvPr>
            <p:cNvSpPr/>
            <p:nvPr/>
          </p:nvSpPr>
          <p:spPr>
            <a:xfrm rot="900000">
              <a:off x="373423" y="4645806"/>
              <a:ext cx="1022504" cy="616414"/>
            </a:xfrm>
            <a:prstGeom prst="round2SameRect">
              <a:avLst>
                <a:gd name="adj1" fmla="val 50000"/>
                <a:gd name="adj2" fmla="val 28947"/>
              </a:avLst>
            </a:pr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1" name="月 740">
              <a:extLst>
                <a:ext uri="{FF2B5EF4-FFF2-40B4-BE49-F238E27FC236}">
                  <a16:creationId xmlns:a16="http://schemas.microsoft.com/office/drawing/2014/main" id="{941280C7-00AE-477E-8AB6-AE9894B76EDB}"/>
                </a:ext>
              </a:extLst>
            </p:cNvPr>
            <p:cNvSpPr/>
            <p:nvPr/>
          </p:nvSpPr>
          <p:spPr>
            <a:xfrm rot="6519001">
              <a:off x="721492" y="4763543"/>
              <a:ext cx="62149" cy="646595"/>
            </a:xfrm>
            <a:prstGeom prst="mo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2" name="月 741">
              <a:extLst>
                <a:ext uri="{FF2B5EF4-FFF2-40B4-BE49-F238E27FC236}">
                  <a16:creationId xmlns:a16="http://schemas.microsoft.com/office/drawing/2014/main" id="{C029E827-BD4F-4D11-8EBC-9A75CB47307E}"/>
                </a:ext>
              </a:extLst>
            </p:cNvPr>
            <p:cNvSpPr/>
            <p:nvPr/>
          </p:nvSpPr>
          <p:spPr>
            <a:xfrm rot="15080999" flipH="1">
              <a:off x="5024308" y="4763543"/>
              <a:ext cx="62149" cy="646595"/>
            </a:xfrm>
            <a:prstGeom prst="mo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DA507F72-EAF1-4451-B962-F23BEFE017E2}"/>
                </a:ext>
              </a:extLst>
            </p:cNvPr>
            <p:cNvSpPr/>
            <p:nvPr/>
          </p:nvSpPr>
          <p:spPr>
            <a:xfrm>
              <a:off x="884675" y="4021628"/>
              <a:ext cx="4038600" cy="2109787"/>
            </a:xfrm>
            <a:custGeom>
              <a:avLst/>
              <a:gdLst>
                <a:gd name="connsiteX0" fmla="*/ 2019300 w 4038600"/>
                <a:gd name="connsiteY0" fmla="*/ 0 h 2109787"/>
                <a:gd name="connsiteX1" fmla="*/ 4038600 w 4038600"/>
                <a:gd name="connsiteY1" fmla="*/ 1019175 h 2109787"/>
                <a:gd name="connsiteX2" fmla="*/ 4035027 w 4038600"/>
                <a:gd name="connsiteY2" fmla="*/ 1054894 h 2109787"/>
                <a:gd name="connsiteX3" fmla="*/ 4038600 w 4038600"/>
                <a:gd name="connsiteY3" fmla="*/ 1090612 h 2109787"/>
                <a:gd name="connsiteX4" fmla="*/ 2019300 w 4038600"/>
                <a:gd name="connsiteY4" fmla="*/ 2109787 h 2109787"/>
                <a:gd name="connsiteX5" fmla="*/ 0 w 4038600"/>
                <a:gd name="connsiteY5" fmla="*/ 1090612 h 2109787"/>
                <a:gd name="connsiteX6" fmla="*/ 3574 w 4038600"/>
                <a:gd name="connsiteY6" fmla="*/ 1054894 h 2109787"/>
                <a:gd name="connsiteX7" fmla="*/ 0 w 4038600"/>
                <a:gd name="connsiteY7" fmla="*/ 1019175 h 2109787"/>
                <a:gd name="connsiteX8" fmla="*/ 2019300 w 4038600"/>
                <a:gd name="connsiteY8" fmla="*/ 0 h 210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8600" h="2109787">
                  <a:moveTo>
                    <a:pt x="2019300" y="0"/>
                  </a:moveTo>
                  <a:cubicBezTo>
                    <a:pt x="3134529" y="0"/>
                    <a:pt x="4038600" y="456300"/>
                    <a:pt x="4038600" y="1019175"/>
                  </a:cubicBezTo>
                  <a:lnTo>
                    <a:pt x="4035027" y="1054894"/>
                  </a:lnTo>
                  <a:lnTo>
                    <a:pt x="4038600" y="1090612"/>
                  </a:lnTo>
                  <a:cubicBezTo>
                    <a:pt x="4038600" y="1653487"/>
                    <a:pt x="3134529" y="2109787"/>
                    <a:pt x="2019300" y="2109787"/>
                  </a:cubicBezTo>
                  <a:cubicBezTo>
                    <a:pt x="904071" y="2109787"/>
                    <a:pt x="0" y="1653487"/>
                    <a:pt x="0" y="1090612"/>
                  </a:cubicBezTo>
                  <a:lnTo>
                    <a:pt x="3574" y="1054894"/>
                  </a:lnTo>
                  <a:lnTo>
                    <a:pt x="0" y="1019175"/>
                  </a:lnTo>
                  <a:cubicBezTo>
                    <a:pt x="0" y="456300"/>
                    <a:pt x="904071" y="0"/>
                    <a:pt x="20193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72D38DE8-EEFA-4FC1-B8F1-26D5B5B5EACF}"/>
                </a:ext>
              </a:extLst>
            </p:cNvPr>
            <p:cNvSpPr/>
            <p:nvPr/>
          </p:nvSpPr>
          <p:spPr>
            <a:xfrm>
              <a:off x="1081688" y="4391110"/>
              <a:ext cx="3634262" cy="1577960"/>
            </a:xfrm>
            <a:custGeom>
              <a:avLst/>
              <a:gdLst>
                <a:gd name="connsiteX0" fmla="*/ 1817131 w 3634262"/>
                <a:gd name="connsiteY0" fmla="*/ 0 h 1577960"/>
                <a:gd name="connsiteX1" fmla="*/ 3614997 w 3634262"/>
                <a:gd name="connsiteY1" fmla="*/ 726404 h 1577960"/>
                <a:gd name="connsiteX2" fmla="*/ 3634262 w 3634262"/>
                <a:gd name="connsiteY2" fmla="*/ 788980 h 1577960"/>
                <a:gd name="connsiteX3" fmla="*/ 3614997 w 3634262"/>
                <a:gd name="connsiteY3" fmla="*/ 851556 h 1577960"/>
                <a:gd name="connsiteX4" fmla="*/ 1817131 w 3634262"/>
                <a:gd name="connsiteY4" fmla="*/ 1577960 h 1577960"/>
                <a:gd name="connsiteX5" fmla="*/ 19265 w 3634262"/>
                <a:gd name="connsiteY5" fmla="*/ 851556 h 1577960"/>
                <a:gd name="connsiteX6" fmla="*/ 0 w 3634262"/>
                <a:gd name="connsiteY6" fmla="*/ 788980 h 1577960"/>
                <a:gd name="connsiteX7" fmla="*/ 19265 w 3634262"/>
                <a:gd name="connsiteY7" fmla="*/ 726404 h 1577960"/>
                <a:gd name="connsiteX8" fmla="*/ 1817131 w 3634262"/>
                <a:gd name="connsiteY8" fmla="*/ 0 h 157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34262" h="1577960">
                  <a:moveTo>
                    <a:pt x="1817131" y="0"/>
                  </a:moveTo>
                  <a:cubicBezTo>
                    <a:pt x="2703965" y="0"/>
                    <a:pt x="3443876" y="311846"/>
                    <a:pt x="3614997" y="726404"/>
                  </a:cubicBezTo>
                  <a:lnTo>
                    <a:pt x="3634262" y="788980"/>
                  </a:lnTo>
                  <a:lnTo>
                    <a:pt x="3614997" y="851556"/>
                  </a:lnTo>
                  <a:cubicBezTo>
                    <a:pt x="3443876" y="1266114"/>
                    <a:pt x="2703965" y="1577960"/>
                    <a:pt x="1817131" y="1577960"/>
                  </a:cubicBezTo>
                  <a:cubicBezTo>
                    <a:pt x="930297" y="1577960"/>
                    <a:pt x="190386" y="1266114"/>
                    <a:pt x="19265" y="851556"/>
                  </a:cubicBezTo>
                  <a:lnTo>
                    <a:pt x="0" y="788980"/>
                  </a:lnTo>
                  <a:lnTo>
                    <a:pt x="19265" y="726404"/>
                  </a:lnTo>
                  <a:cubicBezTo>
                    <a:pt x="190386" y="311846"/>
                    <a:pt x="930297" y="0"/>
                    <a:pt x="1817131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9F6D3941-BCA3-4D5C-A98F-A4DD0B14020C}"/>
                </a:ext>
              </a:extLst>
            </p:cNvPr>
            <p:cNvGrpSpPr/>
            <p:nvPr/>
          </p:nvGrpSpPr>
          <p:grpSpPr>
            <a:xfrm>
              <a:off x="884675" y="4021628"/>
              <a:ext cx="4038600" cy="2109787"/>
              <a:chOff x="1638300" y="2038350"/>
              <a:chExt cx="4038600" cy="2109787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8F1B4958-9B41-47E5-BC89-259930E5016A}"/>
                  </a:ext>
                </a:extLst>
              </p:cNvPr>
              <p:cNvSpPr/>
              <p:nvPr/>
            </p:nvSpPr>
            <p:spPr>
              <a:xfrm>
                <a:off x="1638300" y="2038350"/>
                <a:ext cx="4038600" cy="2109787"/>
              </a:xfrm>
              <a:custGeom>
                <a:avLst/>
                <a:gdLst>
                  <a:gd name="connsiteX0" fmla="*/ 2019299 w 4038600"/>
                  <a:gd name="connsiteY0" fmla="*/ 127942 h 2109787"/>
                  <a:gd name="connsiteX1" fmla="*/ 184149 w 4038600"/>
                  <a:gd name="connsiteY1" fmla="*/ 1037692 h 2109787"/>
                  <a:gd name="connsiteX2" fmla="*/ 2019299 w 4038600"/>
                  <a:gd name="connsiteY2" fmla="*/ 1947442 h 2109787"/>
                  <a:gd name="connsiteX3" fmla="*/ 3854449 w 4038600"/>
                  <a:gd name="connsiteY3" fmla="*/ 1037692 h 2109787"/>
                  <a:gd name="connsiteX4" fmla="*/ 2019299 w 4038600"/>
                  <a:gd name="connsiteY4" fmla="*/ 127942 h 2109787"/>
                  <a:gd name="connsiteX5" fmla="*/ 2019300 w 4038600"/>
                  <a:gd name="connsiteY5" fmla="*/ 0 h 2109787"/>
                  <a:gd name="connsiteX6" fmla="*/ 4038600 w 4038600"/>
                  <a:gd name="connsiteY6" fmla="*/ 1019175 h 2109787"/>
                  <a:gd name="connsiteX7" fmla="*/ 4035027 w 4038600"/>
                  <a:gd name="connsiteY7" fmla="*/ 1054894 h 2109787"/>
                  <a:gd name="connsiteX8" fmla="*/ 4038600 w 4038600"/>
                  <a:gd name="connsiteY8" fmla="*/ 1090612 h 2109787"/>
                  <a:gd name="connsiteX9" fmla="*/ 2019300 w 4038600"/>
                  <a:gd name="connsiteY9" fmla="*/ 2109787 h 2109787"/>
                  <a:gd name="connsiteX10" fmla="*/ 0 w 4038600"/>
                  <a:gd name="connsiteY10" fmla="*/ 1090612 h 2109787"/>
                  <a:gd name="connsiteX11" fmla="*/ 3574 w 4038600"/>
                  <a:gd name="connsiteY11" fmla="*/ 1054894 h 2109787"/>
                  <a:gd name="connsiteX12" fmla="*/ 0 w 4038600"/>
                  <a:gd name="connsiteY12" fmla="*/ 1019175 h 2109787"/>
                  <a:gd name="connsiteX13" fmla="*/ 2019300 w 4038600"/>
                  <a:gd name="connsiteY13" fmla="*/ 0 h 210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8600" h="2109787">
                    <a:moveTo>
                      <a:pt x="2019299" y="127942"/>
                    </a:moveTo>
                    <a:cubicBezTo>
                      <a:pt x="1005774" y="127942"/>
                      <a:pt x="184149" y="535251"/>
                      <a:pt x="184149" y="1037692"/>
                    </a:cubicBezTo>
                    <a:cubicBezTo>
                      <a:pt x="184149" y="1540133"/>
                      <a:pt x="1005774" y="1947442"/>
                      <a:pt x="2019299" y="1947442"/>
                    </a:cubicBezTo>
                    <a:cubicBezTo>
                      <a:pt x="3032824" y="1947442"/>
                      <a:pt x="3854449" y="1540133"/>
                      <a:pt x="3854449" y="1037692"/>
                    </a:cubicBezTo>
                    <a:cubicBezTo>
                      <a:pt x="3854449" y="535251"/>
                      <a:pt x="3032824" y="127942"/>
                      <a:pt x="2019299" y="127942"/>
                    </a:cubicBezTo>
                    <a:close/>
                    <a:moveTo>
                      <a:pt x="2019300" y="0"/>
                    </a:moveTo>
                    <a:cubicBezTo>
                      <a:pt x="3134529" y="0"/>
                      <a:pt x="4038600" y="456300"/>
                      <a:pt x="4038600" y="1019175"/>
                    </a:cubicBezTo>
                    <a:lnTo>
                      <a:pt x="4035027" y="1054894"/>
                    </a:lnTo>
                    <a:lnTo>
                      <a:pt x="4038600" y="1090612"/>
                    </a:lnTo>
                    <a:cubicBezTo>
                      <a:pt x="4038600" y="1653487"/>
                      <a:pt x="3134529" y="2109787"/>
                      <a:pt x="2019300" y="2109787"/>
                    </a:cubicBezTo>
                    <a:cubicBezTo>
                      <a:pt x="904071" y="2109787"/>
                      <a:pt x="0" y="1653487"/>
                      <a:pt x="0" y="1090612"/>
                    </a:cubicBezTo>
                    <a:lnTo>
                      <a:pt x="3574" y="1054894"/>
                    </a:lnTo>
                    <a:lnTo>
                      <a:pt x="0" y="1019175"/>
                    </a:lnTo>
                    <a:cubicBezTo>
                      <a:pt x="0" y="456300"/>
                      <a:pt x="904071" y="0"/>
                      <a:pt x="2019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lin ang="81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DEFE2944-FC0C-43D6-9911-1C86501E7F6D}"/>
                  </a:ext>
                </a:extLst>
              </p:cNvPr>
              <p:cNvSpPr/>
              <p:nvPr/>
            </p:nvSpPr>
            <p:spPr>
              <a:xfrm>
                <a:off x="1905000" y="2070100"/>
                <a:ext cx="3505200" cy="549732"/>
              </a:xfrm>
              <a:custGeom>
                <a:avLst/>
                <a:gdLst>
                  <a:gd name="connsiteX0" fmla="*/ 1776977 w 3553954"/>
                  <a:gd name="connsiteY0" fmla="*/ 0 h 556084"/>
                  <a:gd name="connsiteX1" fmla="*/ 3524641 w 3553954"/>
                  <a:gd name="connsiteY1" fmla="*/ 525350 h 556084"/>
                  <a:gd name="connsiteX2" fmla="*/ 3553954 w 3553954"/>
                  <a:gd name="connsiteY2" fmla="*/ 556084 h 556084"/>
                  <a:gd name="connsiteX3" fmla="*/ 3456678 w 3553954"/>
                  <a:gd name="connsiteY3" fmla="*/ 476127 h 556084"/>
                  <a:gd name="connsiteX4" fmla="*/ 1776977 w 3553954"/>
                  <a:gd name="connsiteY4" fmla="*/ 30163 h 556084"/>
                  <a:gd name="connsiteX5" fmla="*/ 97276 w 3553954"/>
                  <a:gd name="connsiteY5" fmla="*/ 476127 h 556084"/>
                  <a:gd name="connsiteX6" fmla="*/ 0 w 3553954"/>
                  <a:gd name="connsiteY6" fmla="*/ 556084 h 556084"/>
                  <a:gd name="connsiteX7" fmla="*/ 29314 w 3553954"/>
                  <a:gd name="connsiteY7" fmla="*/ 525350 h 556084"/>
                  <a:gd name="connsiteX8" fmla="*/ 1776977 w 3553954"/>
                  <a:gd name="connsiteY8" fmla="*/ 0 h 556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53954" h="556084">
                    <a:moveTo>
                      <a:pt x="1776977" y="0"/>
                    </a:moveTo>
                    <a:cubicBezTo>
                      <a:pt x="2531642" y="0"/>
                      <a:pt x="3188071" y="212428"/>
                      <a:pt x="3524641" y="525350"/>
                    </a:cubicBezTo>
                    <a:lnTo>
                      <a:pt x="3553954" y="556084"/>
                    </a:lnTo>
                    <a:lnTo>
                      <a:pt x="3456678" y="476127"/>
                    </a:lnTo>
                    <a:cubicBezTo>
                      <a:pt x="3092654" y="207064"/>
                      <a:pt x="2476187" y="30163"/>
                      <a:pt x="1776977" y="30163"/>
                    </a:cubicBezTo>
                    <a:cubicBezTo>
                      <a:pt x="1077767" y="30163"/>
                      <a:pt x="461300" y="207064"/>
                      <a:pt x="97276" y="476127"/>
                    </a:cubicBezTo>
                    <a:lnTo>
                      <a:pt x="0" y="556084"/>
                    </a:lnTo>
                    <a:lnTo>
                      <a:pt x="29314" y="525350"/>
                    </a:lnTo>
                    <a:cubicBezTo>
                      <a:pt x="365884" y="212428"/>
                      <a:pt x="1022313" y="0"/>
                      <a:pt x="177697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17EEA81-1E0C-4ACA-A638-D064C2205069}"/>
                  </a:ext>
                </a:extLst>
              </p:cNvPr>
              <p:cNvSpPr/>
              <p:nvPr/>
            </p:nvSpPr>
            <p:spPr>
              <a:xfrm>
                <a:off x="1674504" y="3318413"/>
                <a:ext cx="3966195" cy="829724"/>
              </a:xfrm>
              <a:custGeom>
                <a:avLst/>
                <a:gdLst>
                  <a:gd name="connsiteX0" fmla="*/ 3966195 w 3966195"/>
                  <a:gd name="connsiteY0" fmla="*/ 0 h 829724"/>
                  <a:gd name="connsiteX1" fmla="*/ 3961372 w 3966195"/>
                  <a:gd name="connsiteY1" fmla="*/ 15948 h 829724"/>
                  <a:gd name="connsiteX2" fmla="*/ 1983097 w 3966195"/>
                  <a:gd name="connsiteY2" fmla="*/ 829724 h 829724"/>
                  <a:gd name="connsiteX3" fmla="*/ 4822 w 3966195"/>
                  <a:gd name="connsiteY3" fmla="*/ 15948 h 829724"/>
                  <a:gd name="connsiteX4" fmla="*/ 0 w 3966195"/>
                  <a:gd name="connsiteY4" fmla="*/ 0 h 829724"/>
                  <a:gd name="connsiteX5" fmla="*/ 19754 w 3966195"/>
                  <a:gd name="connsiteY5" fmla="*/ 38777 h 829724"/>
                  <a:gd name="connsiteX6" fmla="*/ 1983097 w 3966195"/>
                  <a:gd name="connsiteY6" fmla="*/ 767812 h 829724"/>
                  <a:gd name="connsiteX7" fmla="*/ 3946440 w 3966195"/>
                  <a:gd name="connsiteY7" fmla="*/ 38777 h 82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66195" h="829724">
                    <a:moveTo>
                      <a:pt x="3966195" y="0"/>
                    </a:moveTo>
                    <a:lnTo>
                      <a:pt x="3961372" y="15948"/>
                    </a:lnTo>
                    <a:cubicBezTo>
                      <a:pt x="3773080" y="480369"/>
                      <a:pt x="2958923" y="829724"/>
                      <a:pt x="1983097" y="829724"/>
                    </a:cubicBezTo>
                    <a:cubicBezTo>
                      <a:pt x="1007272" y="829724"/>
                      <a:pt x="193114" y="480369"/>
                      <a:pt x="4822" y="15948"/>
                    </a:cubicBezTo>
                    <a:lnTo>
                      <a:pt x="0" y="0"/>
                    </a:lnTo>
                    <a:lnTo>
                      <a:pt x="19754" y="38777"/>
                    </a:lnTo>
                    <a:cubicBezTo>
                      <a:pt x="280038" y="461143"/>
                      <a:pt x="1060610" y="767812"/>
                      <a:pt x="1983097" y="767812"/>
                    </a:cubicBezTo>
                    <a:cubicBezTo>
                      <a:pt x="2905584" y="767812"/>
                      <a:pt x="3686157" y="461143"/>
                      <a:pt x="3946440" y="38777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B2A50049-1219-4FF2-86E1-9D2DBFAD32A2}"/>
                </a:ext>
              </a:extLst>
            </p:cNvPr>
            <p:cNvGrpSpPr/>
            <p:nvPr/>
          </p:nvGrpSpPr>
          <p:grpSpPr>
            <a:xfrm>
              <a:off x="2312751" y="3946287"/>
              <a:ext cx="1497434" cy="808540"/>
              <a:chOff x="3977446" y="583207"/>
              <a:chExt cx="1497434" cy="808540"/>
            </a:xfrm>
          </p:grpSpPr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C873864-BC2A-4490-93FB-6DB1E2A454A6}"/>
                  </a:ext>
                </a:extLst>
              </p:cNvPr>
              <p:cNvSpPr/>
              <p:nvPr/>
            </p:nvSpPr>
            <p:spPr bwMode="auto">
              <a:xfrm rot="20700000">
                <a:off x="4399041" y="583207"/>
                <a:ext cx="755240" cy="64881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A62878E-2C8A-4EFD-B8F4-869B3175C434}"/>
                  </a:ext>
                </a:extLst>
              </p:cNvPr>
              <p:cNvSpPr/>
              <p:nvPr/>
            </p:nvSpPr>
            <p:spPr bwMode="auto">
              <a:xfrm rot="1800000">
                <a:off x="4635591" y="605025"/>
                <a:ext cx="739246" cy="63507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C3159AA0-843C-448B-BAC8-A844D4697805}"/>
                  </a:ext>
                </a:extLst>
              </p:cNvPr>
              <p:cNvSpPr/>
              <p:nvPr/>
            </p:nvSpPr>
            <p:spPr bwMode="auto">
              <a:xfrm rot="20700000">
                <a:off x="3977446" y="654851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8E8CB733-3473-4DA8-9636-E5F7B007B8FC}"/>
                  </a:ext>
                </a:extLst>
              </p:cNvPr>
              <p:cNvSpPr/>
              <p:nvPr/>
            </p:nvSpPr>
            <p:spPr bwMode="auto">
              <a:xfrm rot="900000">
                <a:off x="4655270" y="687638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511485BE-2D01-4E80-A2FD-AF5B0E604253}"/>
                </a:ext>
              </a:extLst>
            </p:cNvPr>
            <p:cNvGrpSpPr/>
            <p:nvPr/>
          </p:nvGrpSpPr>
          <p:grpSpPr>
            <a:xfrm>
              <a:off x="3261599" y="4146312"/>
              <a:ext cx="1375919" cy="910432"/>
              <a:chOff x="4202394" y="583207"/>
              <a:chExt cx="1375919" cy="910432"/>
            </a:xfrm>
          </p:grpSpPr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F1239CFA-C588-4BD4-A759-E5D9F817D00F}"/>
                  </a:ext>
                </a:extLst>
              </p:cNvPr>
              <p:cNvSpPr/>
              <p:nvPr/>
            </p:nvSpPr>
            <p:spPr bwMode="auto">
              <a:xfrm rot="20700000">
                <a:off x="4399041" y="583207"/>
                <a:ext cx="755240" cy="64881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61577347-261D-4CEA-8596-00BBE8FAEB78}"/>
                  </a:ext>
                </a:extLst>
              </p:cNvPr>
              <p:cNvSpPr/>
              <p:nvPr/>
            </p:nvSpPr>
            <p:spPr bwMode="auto">
              <a:xfrm rot="1800000">
                <a:off x="4730524" y="640273"/>
                <a:ext cx="739246" cy="63507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C759343-4453-45A7-9AEA-150761F645AE}"/>
                  </a:ext>
                </a:extLst>
              </p:cNvPr>
              <p:cNvSpPr/>
              <p:nvPr/>
            </p:nvSpPr>
            <p:spPr bwMode="auto">
              <a:xfrm rot="20700000">
                <a:off x="4202394" y="663798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78F0E5CC-C93A-46A4-AFA4-CE3306D78A12}"/>
                  </a:ext>
                </a:extLst>
              </p:cNvPr>
              <p:cNvSpPr/>
              <p:nvPr/>
            </p:nvSpPr>
            <p:spPr bwMode="auto">
              <a:xfrm rot="900000">
                <a:off x="4758703" y="789530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527051D9-9029-42F1-829B-B62879626A90}"/>
                </a:ext>
              </a:extLst>
            </p:cNvPr>
            <p:cNvGrpSpPr/>
            <p:nvPr/>
          </p:nvGrpSpPr>
          <p:grpSpPr>
            <a:xfrm rot="1295379">
              <a:off x="1950764" y="4437049"/>
              <a:ext cx="747442" cy="205544"/>
              <a:chOff x="4313676" y="5898297"/>
              <a:chExt cx="1054737" cy="290049"/>
            </a:xfrm>
          </p:grpSpPr>
          <p:sp>
            <p:nvSpPr>
              <p:cNvPr id="801" name="四角形: 角を丸くする 800">
                <a:extLst>
                  <a:ext uri="{FF2B5EF4-FFF2-40B4-BE49-F238E27FC236}">
                    <a16:creationId xmlns:a16="http://schemas.microsoft.com/office/drawing/2014/main" id="{C4216E66-A0E2-4558-AC12-AE6B4CDAF00B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FFFD264B-5EA4-4A95-B7AD-D44DD00CDD96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D835C7A8-F338-4D08-9371-AEC2601D40FA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45CFD3B0-4A11-4E72-BC7B-1F9519C031FB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A488D6B5-F461-40A5-945B-9202730BEF36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514F858F-FA4C-4566-9082-E3BCC8F20600}"/>
                </a:ext>
              </a:extLst>
            </p:cNvPr>
            <p:cNvGrpSpPr/>
            <p:nvPr/>
          </p:nvGrpSpPr>
          <p:grpSpPr>
            <a:xfrm rot="1295379">
              <a:off x="2356206" y="4428423"/>
              <a:ext cx="747442" cy="205544"/>
              <a:chOff x="4313676" y="5898297"/>
              <a:chExt cx="1054737" cy="290049"/>
            </a:xfrm>
          </p:grpSpPr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59486512-604A-4379-B811-8C385D069371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0AC3D759-86A8-45C9-8EF5-9AF2236730A2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1B809047-D038-4398-BF36-5CAF91BBFCFB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FCD7E963-04F6-4B7F-89C8-4C147E48EBA1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0B7F2632-7379-450E-8732-53D63A11F4B5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CAFC0909-77C3-4309-A15D-DB3DC82888CC}"/>
                </a:ext>
              </a:extLst>
            </p:cNvPr>
            <p:cNvGrpSpPr/>
            <p:nvPr/>
          </p:nvGrpSpPr>
          <p:grpSpPr>
            <a:xfrm rot="822682">
              <a:off x="1769609" y="4540566"/>
              <a:ext cx="747442" cy="205544"/>
              <a:chOff x="4313676" y="5898297"/>
              <a:chExt cx="1054737" cy="290049"/>
            </a:xfrm>
          </p:grpSpPr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F67A7790-0D8E-4147-8C5C-8E1B31B89B7C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9FFFE2C9-01B1-4140-B405-D68EFCCB8280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7C3E3968-CB91-4B85-A018-12C2F47128CA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B3C1462C-6CA2-4869-9A48-BBB0C79A98F1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A9EBAD94-0B63-4421-AB4B-99B66948C37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D478A22E-0BC7-48F2-B71B-AA70AE5A65BD}"/>
                </a:ext>
              </a:extLst>
            </p:cNvPr>
            <p:cNvGrpSpPr/>
            <p:nvPr/>
          </p:nvGrpSpPr>
          <p:grpSpPr>
            <a:xfrm>
              <a:off x="2469871" y="4635482"/>
              <a:ext cx="747442" cy="205544"/>
              <a:chOff x="4313676" y="5898297"/>
              <a:chExt cx="1054737" cy="290049"/>
            </a:xfrm>
          </p:grpSpPr>
          <p:sp>
            <p:nvSpPr>
              <p:cNvPr id="786" name="四角形: 角を丸くする 785">
                <a:extLst>
                  <a:ext uri="{FF2B5EF4-FFF2-40B4-BE49-F238E27FC236}">
                    <a16:creationId xmlns:a16="http://schemas.microsoft.com/office/drawing/2014/main" id="{A21846C8-3C79-4854-A0A1-D4D13C629C53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楕円 786">
                <a:extLst>
                  <a:ext uri="{FF2B5EF4-FFF2-40B4-BE49-F238E27FC236}">
                    <a16:creationId xmlns:a16="http://schemas.microsoft.com/office/drawing/2014/main" id="{D7EE5FBE-447B-4196-9E8A-BB8394CF8DA9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3FEA4734-CA55-4BE4-B6EC-D491AA8CA5C5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D5C15577-DF12-4509-BB35-946177E3CCA3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F2641DF2-8419-4D68-99AF-2D3837B03C51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2" name="正方形/長方形 751">
              <a:extLst>
                <a:ext uri="{FF2B5EF4-FFF2-40B4-BE49-F238E27FC236}">
                  <a16:creationId xmlns:a16="http://schemas.microsoft.com/office/drawing/2014/main" id="{787414FD-A7E1-44ED-8222-9ADA550F2D32}"/>
                </a:ext>
              </a:extLst>
            </p:cNvPr>
            <p:cNvSpPr/>
            <p:nvPr/>
          </p:nvSpPr>
          <p:spPr>
            <a:xfrm>
              <a:off x="1843864" y="4847607"/>
              <a:ext cx="2557706" cy="267751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3" name="正方形/長方形 752">
              <a:extLst>
                <a:ext uri="{FF2B5EF4-FFF2-40B4-BE49-F238E27FC236}">
                  <a16:creationId xmlns:a16="http://schemas.microsoft.com/office/drawing/2014/main" id="{E461A7AF-73E8-4FA3-9605-9548649784D7}"/>
                </a:ext>
              </a:extLst>
            </p:cNvPr>
            <p:cNvSpPr/>
            <p:nvPr/>
          </p:nvSpPr>
          <p:spPr>
            <a:xfrm>
              <a:off x="2039371" y="5222549"/>
              <a:ext cx="1284263" cy="34015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0DA8E9D3-FBBF-4252-A9C1-40D9045E441A}"/>
                </a:ext>
              </a:extLst>
            </p:cNvPr>
            <p:cNvGrpSpPr/>
            <p:nvPr/>
          </p:nvGrpSpPr>
          <p:grpSpPr>
            <a:xfrm>
              <a:off x="3861933" y="4714445"/>
              <a:ext cx="717519" cy="397508"/>
              <a:chOff x="5074920" y="4381500"/>
              <a:chExt cx="906780" cy="502359"/>
            </a:xfrm>
          </p:grpSpPr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AB942B3-76B9-42B4-AE50-EFCDB8FE7963}"/>
                  </a:ext>
                </a:extLst>
              </p:cNvPr>
              <p:cNvSpPr/>
              <p:nvPr/>
            </p:nvSpPr>
            <p:spPr>
              <a:xfrm>
                <a:off x="5090160" y="4381500"/>
                <a:ext cx="891540" cy="502358"/>
              </a:xfrm>
              <a:custGeom>
                <a:avLst/>
                <a:gdLst>
                  <a:gd name="connsiteX0" fmla="*/ 449580 w 891540"/>
                  <a:gd name="connsiteY0" fmla="*/ 0 h 502358"/>
                  <a:gd name="connsiteX1" fmla="*/ 658095 w 891540"/>
                  <a:gd name="connsiteY1" fmla="*/ 110866 h 502358"/>
                  <a:gd name="connsiteX2" fmla="*/ 669860 w 891540"/>
                  <a:gd name="connsiteY2" fmla="*/ 132542 h 502358"/>
                  <a:gd name="connsiteX3" fmla="*/ 690758 w 891540"/>
                  <a:gd name="connsiteY3" fmla="*/ 134649 h 502358"/>
                  <a:gd name="connsiteX4" fmla="*/ 891540 w 891540"/>
                  <a:gd name="connsiteY4" fmla="*/ 381000 h 502358"/>
                  <a:gd name="connsiteX5" fmla="*/ 871779 w 891540"/>
                  <a:gd name="connsiteY5" fmla="*/ 478880 h 502358"/>
                  <a:gd name="connsiteX6" fmla="*/ 855950 w 891540"/>
                  <a:gd name="connsiteY6" fmla="*/ 502358 h 502358"/>
                  <a:gd name="connsiteX7" fmla="*/ 35591 w 891540"/>
                  <a:gd name="connsiteY7" fmla="*/ 502358 h 502358"/>
                  <a:gd name="connsiteX8" fmla="*/ 19761 w 891540"/>
                  <a:gd name="connsiteY8" fmla="*/ 478880 h 502358"/>
                  <a:gd name="connsiteX9" fmla="*/ 0 w 891540"/>
                  <a:gd name="connsiteY9" fmla="*/ 381000 h 502358"/>
                  <a:gd name="connsiteX10" fmla="*/ 200782 w 891540"/>
                  <a:gd name="connsiteY10" fmla="*/ 134649 h 502358"/>
                  <a:gd name="connsiteX11" fmla="*/ 232822 w 891540"/>
                  <a:gd name="connsiteY11" fmla="*/ 131419 h 502358"/>
                  <a:gd name="connsiteX12" fmla="*/ 271771 w 891540"/>
                  <a:gd name="connsiteY12" fmla="*/ 73651 h 502358"/>
                  <a:gd name="connsiteX13" fmla="*/ 449580 w 891540"/>
                  <a:gd name="connsiteY13" fmla="*/ 0 h 502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1540" h="502358">
                    <a:moveTo>
                      <a:pt x="449580" y="0"/>
                    </a:moveTo>
                    <a:cubicBezTo>
                      <a:pt x="536379" y="0"/>
                      <a:pt x="612906" y="43977"/>
                      <a:pt x="658095" y="110866"/>
                    </a:cubicBezTo>
                    <a:lnTo>
                      <a:pt x="669860" y="132542"/>
                    </a:lnTo>
                    <a:lnTo>
                      <a:pt x="690758" y="134649"/>
                    </a:lnTo>
                    <a:cubicBezTo>
                      <a:pt x="805345" y="158097"/>
                      <a:pt x="891540" y="259482"/>
                      <a:pt x="891540" y="381000"/>
                    </a:cubicBezTo>
                    <a:cubicBezTo>
                      <a:pt x="891540" y="415720"/>
                      <a:pt x="884504" y="448796"/>
                      <a:pt x="871779" y="478880"/>
                    </a:cubicBezTo>
                    <a:lnTo>
                      <a:pt x="855950" y="502358"/>
                    </a:lnTo>
                    <a:lnTo>
                      <a:pt x="35591" y="502358"/>
                    </a:lnTo>
                    <a:lnTo>
                      <a:pt x="19761" y="478880"/>
                    </a:lnTo>
                    <a:cubicBezTo>
                      <a:pt x="7037" y="448796"/>
                      <a:pt x="0" y="415720"/>
                      <a:pt x="0" y="381000"/>
                    </a:cubicBezTo>
                    <a:cubicBezTo>
                      <a:pt x="0" y="259482"/>
                      <a:pt x="86195" y="158097"/>
                      <a:pt x="200782" y="134649"/>
                    </a:cubicBezTo>
                    <a:lnTo>
                      <a:pt x="232822" y="131419"/>
                    </a:lnTo>
                    <a:lnTo>
                      <a:pt x="271771" y="73651"/>
                    </a:lnTo>
                    <a:cubicBezTo>
                      <a:pt x="317276" y="28145"/>
                      <a:pt x="380141" y="0"/>
                      <a:pt x="449580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5DF80FD-4DE0-4FB4-8F90-0F2ABA3E8B84}"/>
                  </a:ext>
                </a:extLst>
              </p:cNvPr>
              <p:cNvSpPr/>
              <p:nvPr/>
            </p:nvSpPr>
            <p:spPr>
              <a:xfrm>
                <a:off x="5074920" y="4526020"/>
                <a:ext cx="731520" cy="357839"/>
              </a:xfrm>
              <a:custGeom>
                <a:avLst/>
                <a:gdLst>
                  <a:gd name="connsiteX0" fmla="*/ 395784 w 784860"/>
                  <a:gd name="connsiteY0" fmla="*/ 0 h 357839"/>
                  <a:gd name="connsiteX1" fmla="*/ 579349 w 784860"/>
                  <a:gd name="connsiteY1" fmla="*/ 97600 h 357839"/>
                  <a:gd name="connsiteX2" fmla="*/ 589706 w 784860"/>
                  <a:gd name="connsiteY2" fmla="*/ 116683 h 357839"/>
                  <a:gd name="connsiteX3" fmla="*/ 608103 w 784860"/>
                  <a:gd name="connsiteY3" fmla="*/ 118538 h 357839"/>
                  <a:gd name="connsiteX4" fmla="*/ 784860 w 784860"/>
                  <a:gd name="connsiteY4" fmla="*/ 335411 h 357839"/>
                  <a:gd name="connsiteX5" fmla="*/ 780332 w 784860"/>
                  <a:gd name="connsiteY5" fmla="*/ 357839 h 357839"/>
                  <a:gd name="connsiteX6" fmla="*/ 4528 w 784860"/>
                  <a:gd name="connsiteY6" fmla="*/ 357839 h 357839"/>
                  <a:gd name="connsiteX7" fmla="*/ 0 w 784860"/>
                  <a:gd name="connsiteY7" fmla="*/ 335411 h 357839"/>
                  <a:gd name="connsiteX8" fmla="*/ 176757 w 784860"/>
                  <a:gd name="connsiteY8" fmla="*/ 118538 h 357839"/>
                  <a:gd name="connsiteX9" fmla="*/ 204963 w 784860"/>
                  <a:gd name="connsiteY9" fmla="*/ 115694 h 357839"/>
                  <a:gd name="connsiteX10" fmla="*/ 239252 w 784860"/>
                  <a:gd name="connsiteY10" fmla="*/ 64838 h 357839"/>
                  <a:gd name="connsiteX11" fmla="*/ 395784 w 784860"/>
                  <a:gd name="connsiteY11" fmla="*/ 0 h 35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860" h="357839">
                    <a:moveTo>
                      <a:pt x="395784" y="0"/>
                    </a:moveTo>
                    <a:cubicBezTo>
                      <a:pt x="472197" y="0"/>
                      <a:pt x="539567" y="38715"/>
                      <a:pt x="579349" y="97600"/>
                    </a:cubicBezTo>
                    <a:lnTo>
                      <a:pt x="589706" y="116683"/>
                    </a:lnTo>
                    <a:lnTo>
                      <a:pt x="608103" y="118538"/>
                    </a:lnTo>
                    <a:cubicBezTo>
                      <a:pt x="708979" y="139180"/>
                      <a:pt x="784860" y="228434"/>
                      <a:pt x="784860" y="335411"/>
                    </a:cubicBezTo>
                    <a:lnTo>
                      <a:pt x="780332" y="357839"/>
                    </a:lnTo>
                    <a:lnTo>
                      <a:pt x="4528" y="357839"/>
                    </a:lnTo>
                    <a:lnTo>
                      <a:pt x="0" y="335411"/>
                    </a:lnTo>
                    <a:cubicBezTo>
                      <a:pt x="0" y="228434"/>
                      <a:pt x="75881" y="139180"/>
                      <a:pt x="176757" y="118538"/>
                    </a:cubicBezTo>
                    <a:lnTo>
                      <a:pt x="204963" y="115694"/>
                    </a:lnTo>
                    <a:lnTo>
                      <a:pt x="239252" y="64838"/>
                    </a:lnTo>
                    <a:cubicBezTo>
                      <a:pt x="279312" y="24778"/>
                      <a:pt x="334654" y="0"/>
                      <a:pt x="395784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F92A57F2-5769-4B7C-BFE3-688FCFAC54FB}"/>
                </a:ext>
              </a:extLst>
            </p:cNvPr>
            <p:cNvGrpSpPr/>
            <p:nvPr/>
          </p:nvGrpSpPr>
          <p:grpSpPr>
            <a:xfrm>
              <a:off x="3489297" y="4722030"/>
              <a:ext cx="717519" cy="397508"/>
              <a:chOff x="5074920" y="4381500"/>
              <a:chExt cx="906780" cy="502359"/>
            </a:xfrm>
          </p:grpSpPr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19F515BC-DD11-41EC-836B-E678ED263ABE}"/>
                  </a:ext>
                </a:extLst>
              </p:cNvPr>
              <p:cNvSpPr/>
              <p:nvPr/>
            </p:nvSpPr>
            <p:spPr>
              <a:xfrm>
                <a:off x="5090160" y="4381500"/>
                <a:ext cx="891540" cy="502358"/>
              </a:xfrm>
              <a:custGeom>
                <a:avLst/>
                <a:gdLst>
                  <a:gd name="connsiteX0" fmla="*/ 449580 w 891540"/>
                  <a:gd name="connsiteY0" fmla="*/ 0 h 502358"/>
                  <a:gd name="connsiteX1" fmla="*/ 658095 w 891540"/>
                  <a:gd name="connsiteY1" fmla="*/ 110866 h 502358"/>
                  <a:gd name="connsiteX2" fmla="*/ 669860 w 891540"/>
                  <a:gd name="connsiteY2" fmla="*/ 132542 h 502358"/>
                  <a:gd name="connsiteX3" fmla="*/ 690758 w 891540"/>
                  <a:gd name="connsiteY3" fmla="*/ 134649 h 502358"/>
                  <a:gd name="connsiteX4" fmla="*/ 891540 w 891540"/>
                  <a:gd name="connsiteY4" fmla="*/ 381000 h 502358"/>
                  <a:gd name="connsiteX5" fmla="*/ 871779 w 891540"/>
                  <a:gd name="connsiteY5" fmla="*/ 478880 h 502358"/>
                  <a:gd name="connsiteX6" fmla="*/ 855950 w 891540"/>
                  <a:gd name="connsiteY6" fmla="*/ 502358 h 502358"/>
                  <a:gd name="connsiteX7" fmla="*/ 35591 w 891540"/>
                  <a:gd name="connsiteY7" fmla="*/ 502358 h 502358"/>
                  <a:gd name="connsiteX8" fmla="*/ 19761 w 891540"/>
                  <a:gd name="connsiteY8" fmla="*/ 478880 h 502358"/>
                  <a:gd name="connsiteX9" fmla="*/ 0 w 891540"/>
                  <a:gd name="connsiteY9" fmla="*/ 381000 h 502358"/>
                  <a:gd name="connsiteX10" fmla="*/ 200782 w 891540"/>
                  <a:gd name="connsiteY10" fmla="*/ 134649 h 502358"/>
                  <a:gd name="connsiteX11" fmla="*/ 232822 w 891540"/>
                  <a:gd name="connsiteY11" fmla="*/ 131419 h 502358"/>
                  <a:gd name="connsiteX12" fmla="*/ 271771 w 891540"/>
                  <a:gd name="connsiteY12" fmla="*/ 73651 h 502358"/>
                  <a:gd name="connsiteX13" fmla="*/ 449580 w 891540"/>
                  <a:gd name="connsiteY13" fmla="*/ 0 h 502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1540" h="502358">
                    <a:moveTo>
                      <a:pt x="449580" y="0"/>
                    </a:moveTo>
                    <a:cubicBezTo>
                      <a:pt x="536379" y="0"/>
                      <a:pt x="612906" y="43977"/>
                      <a:pt x="658095" y="110866"/>
                    </a:cubicBezTo>
                    <a:lnTo>
                      <a:pt x="669860" y="132542"/>
                    </a:lnTo>
                    <a:lnTo>
                      <a:pt x="690758" y="134649"/>
                    </a:lnTo>
                    <a:cubicBezTo>
                      <a:pt x="805345" y="158097"/>
                      <a:pt x="891540" y="259482"/>
                      <a:pt x="891540" y="381000"/>
                    </a:cubicBezTo>
                    <a:cubicBezTo>
                      <a:pt x="891540" y="415720"/>
                      <a:pt x="884504" y="448796"/>
                      <a:pt x="871779" y="478880"/>
                    </a:cubicBezTo>
                    <a:lnTo>
                      <a:pt x="855950" y="502358"/>
                    </a:lnTo>
                    <a:lnTo>
                      <a:pt x="35591" y="502358"/>
                    </a:lnTo>
                    <a:lnTo>
                      <a:pt x="19761" y="478880"/>
                    </a:lnTo>
                    <a:cubicBezTo>
                      <a:pt x="7037" y="448796"/>
                      <a:pt x="0" y="415720"/>
                      <a:pt x="0" y="381000"/>
                    </a:cubicBezTo>
                    <a:cubicBezTo>
                      <a:pt x="0" y="259482"/>
                      <a:pt x="86195" y="158097"/>
                      <a:pt x="200782" y="134649"/>
                    </a:cubicBezTo>
                    <a:lnTo>
                      <a:pt x="232822" y="131419"/>
                    </a:lnTo>
                    <a:lnTo>
                      <a:pt x="271771" y="73651"/>
                    </a:lnTo>
                    <a:cubicBezTo>
                      <a:pt x="317276" y="28145"/>
                      <a:pt x="380141" y="0"/>
                      <a:pt x="449580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F62FF36-A00D-41CE-8296-CCC82778DAF6}"/>
                  </a:ext>
                </a:extLst>
              </p:cNvPr>
              <p:cNvSpPr/>
              <p:nvPr/>
            </p:nvSpPr>
            <p:spPr>
              <a:xfrm>
                <a:off x="5074920" y="4526020"/>
                <a:ext cx="731520" cy="357839"/>
              </a:xfrm>
              <a:custGeom>
                <a:avLst/>
                <a:gdLst>
                  <a:gd name="connsiteX0" fmla="*/ 395784 w 784860"/>
                  <a:gd name="connsiteY0" fmla="*/ 0 h 357839"/>
                  <a:gd name="connsiteX1" fmla="*/ 579349 w 784860"/>
                  <a:gd name="connsiteY1" fmla="*/ 97600 h 357839"/>
                  <a:gd name="connsiteX2" fmla="*/ 589706 w 784860"/>
                  <a:gd name="connsiteY2" fmla="*/ 116683 h 357839"/>
                  <a:gd name="connsiteX3" fmla="*/ 608103 w 784860"/>
                  <a:gd name="connsiteY3" fmla="*/ 118538 h 357839"/>
                  <a:gd name="connsiteX4" fmla="*/ 784860 w 784860"/>
                  <a:gd name="connsiteY4" fmla="*/ 335411 h 357839"/>
                  <a:gd name="connsiteX5" fmla="*/ 780332 w 784860"/>
                  <a:gd name="connsiteY5" fmla="*/ 357839 h 357839"/>
                  <a:gd name="connsiteX6" fmla="*/ 4528 w 784860"/>
                  <a:gd name="connsiteY6" fmla="*/ 357839 h 357839"/>
                  <a:gd name="connsiteX7" fmla="*/ 0 w 784860"/>
                  <a:gd name="connsiteY7" fmla="*/ 335411 h 357839"/>
                  <a:gd name="connsiteX8" fmla="*/ 176757 w 784860"/>
                  <a:gd name="connsiteY8" fmla="*/ 118538 h 357839"/>
                  <a:gd name="connsiteX9" fmla="*/ 204963 w 784860"/>
                  <a:gd name="connsiteY9" fmla="*/ 115694 h 357839"/>
                  <a:gd name="connsiteX10" fmla="*/ 239252 w 784860"/>
                  <a:gd name="connsiteY10" fmla="*/ 64838 h 357839"/>
                  <a:gd name="connsiteX11" fmla="*/ 395784 w 784860"/>
                  <a:gd name="connsiteY11" fmla="*/ 0 h 35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860" h="357839">
                    <a:moveTo>
                      <a:pt x="395784" y="0"/>
                    </a:moveTo>
                    <a:cubicBezTo>
                      <a:pt x="472197" y="0"/>
                      <a:pt x="539567" y="38715"/>
                      <a:pt x="579349" y="97600"/>
                    </a:cubicBezTo>
                    <a:lnTo>
                      <a:pt x="589706" y="116683"/>
                    </a:lnTo>
                    <a:lnTo>
                      <a:pt x="608103" y="118538"/>
                    </a:lnTo>
                    <a:cubicBezTo>
                      <a:pt x="708979" y="139180"/>
                      <a:pt x="784860" y="228434"/>
                      <a:pt x="784860" y="335411"/>
                    </a:cubicBezTo>
                    <a:lnTo>
                      <a:pt x="780332" y="357839"/>
                    </a:lnTo>
                    <a:lnTo>
                      <a:pt x="4528" y="357839"/>
                    </a:lnTo>
                    <a:lnTo>
                      <a:pt x="0" y="335411"/>
                    </a:lnTo>
                    <a:cubicBezTo>
                      <a:pt x="0" y="228434"/>
                      <a:pt x="75881" y="139180"/>
                      <a:pt x="176757" y="118538"/>
                    </a:cubicBezTo>
                    <a:lnTo>
                      <a:pt x="204963" y="115694"/>
                    </a:lnTo>
                    <a:lnTo>
                      <a:pt x="239252" y="64838"/>
                    </a:lnTo>
                    <a:cubicBezTo>
                      <a:pt x="279312" y="24778"/>
                      <a:pt x="334654" y="0"/>
                      <a:pt x="395784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6" name="四角形: 角を丸くする 1">
              <a:extLst>
                <a:ext uri="{FF2B5EF4-FFF2-40B4-BE49-F238E27FC236}">
                  <a16:creationId xmlns:a16="http://schemas.microsoft.com/office/drawing/2014/main" id="{36F3E188-71E0-44C3-9FF4-F60C080EA77D}"/>
                </a:ext>
              </a:extLst>
            </p:cNvPr>
            <p:cNvSpPr/>
            <p:nvPr/>
          </p:nvSpPr>
          <p:spPr>
            <a:xfrm rot="10800000">
              <a:off x="1841354" y="4829086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8DF82FB8-0A63-4AE3-80DB-0376AF350126}"/>
                </a:ext>
              </a:extLst>
            </p:cNvPr>
            <p:cNvSpPr/>
            <p:nvPr/>
          </p:nvSpPr>
          <p:spPr>
            <a:xfrm>
              <a:off x="1563592" y="5045985"/>
              <a:ext cx="785760" cy="338055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8" name="四角形: 角を丸くする 1">
              <a:extLst>
                <a:ext uri="{FF2B5EF4-FFF2-40B4-BE49-F238E27FC236}">
                  <a16:creationId xmlns:a16="http://schemas.microsoft.com/office/drawing/2014/main" id="{0DC72236-089B-4762-9E8D-35CBCD19D8D2}"/>
                </a:ext>
              </a:extLst>
            </p:cNvPr>
            <p:cNvSpPr/>
            <p:nvPr/>
          </p:nvSpPr>
          <p:spPr>
            <a:xfrm rot="20998737">
              <a:off x="2304820" y="5029760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90009DA3-EBBF-4E96-9840-6878670F6A75}"/>
                </a:ext>
              </a:extLst>
            </p:cNvPr>
            <p:cNvSpPr/>
            <p:nvPr/>
          </p:nvSpPr>
          <p:spPr>
            <a:xfrm rot="900000">
              <a:off x="1942145" y="502966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F045A46B-B41C-4383-A3B3-C37FD89EAA4D}"/>
                </a:ext>
              </a:extLst>
            </p:cNvPr>
            <p:cNvSpPr/>
            <p:nvPr/>
          </p:nvSpPr>
          <p:spPr>
            <a:xfrm rot="21143104">
              <a:off x="3369601" y="5151440"/>
              <a:ext cx="1082928" cy="455500"/>
            </a:xfrm>
            <a:custGeom>
              <a:avLst/>
              <a:gdLst>
                <a:gd name="connsiteX0" fmla="*/ 711547 w 1187060"/>
                <a:gd name="connsiteY0" fmla="*/ 5685 h 455500"/>
                <a:gd name="connsiteX1" fmla="*/ 1187060 w 1187060"/>
                <a:gd name="connsiteY1" fmla="*/ 279792 h 455500"/>
                <a:gd name="connsiteX2" fmla="*/ 1085352 w 1187060"/>
                <a:gd name="connsiteY2" fmla="*/ 436226 h 455500"/>
                <a:gd name="connsiteX3" fmla="*/ 1051504 w 1187060"/>
                <a:gd name="connsiteY3" fmla="*/ 455500 h 455500"/>
                <a:gd name="connsiteX4" fmla="*/ 1060462 w 1187060"/>
                <a:gd name="connsiteY4" fmla="*/ 443131 h 455500"/>
                <a:gd name="connsiteX5" fmla="*/ 1072267 w 1187060"/>
                <a:gd name="connsiteY5" fmla="*/ 392939 h 455500"/>
                <a:gd name="connsiteX6" fmla="*/ 491215 w 1187060"/>
                <a:gd name="connsiteY6" fmla="*/ 143890 h 455500"/>
                <a:gd name="connsiteX7" fmla="*/ 9397 w 1187060"/>
                <a:gd name="connsiteY7" fmla="*/ 253693 h 455500"/>
                <a:gd name="connsiteX8" fmla="*/ 0 w 1187060"/>
                <a:gd name="connsiteY8" fmla="*/ 261114 h 455500"/>
                <a:gd name="connsiteX9" fmla="*/ 8091 w 1187060"/>
                <a:gd name="connsiteY9" fmla="*/ 223404 h 455500"/>
                <a:gd name="connsiteX10" fmla="*/ 591526 w 1187060"/>
                <a:gd name="connsiteY10" fmla="*/ 0 h 455500"/>
                <a:gd name="connsiteX11" fmla="*/ 711547 w 1187060"/>
                <a:gd name="connsiteY11" fmla="*/ 5685 h 45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060" h="455500">
                  <a:moveTo>
                    <a:pt x="711547" y="5685"/>
                  </a:moveTo>
                  <a:cubicBezTo>
                    <a:pt x="982921" y="31774"/>
                    <a:pt x="1187060" y="144583"/>
                    <a:pt x="1187060" y="279792"/>
                  </a:cubicBezTo>
                  <a:cubicBezTo>
                    <a:pt x="1187060" y="337739"/>
                    <a:pt x="1149565" y="391571"/>
                    <a:pt x="1085352" y="436226"/>
                  </a:cubicBezTo>
                  <a:lnTo>
                    <a:pt x="1051504" y="455500"/>
                  </a:lnTo>
                  <a:lnTo>
                    <a:pt x="1060462" y="443131"/>
                  </a:lnTo>
                  <a:cubicBezTo>
                    <a:pt x="1068202" y="426919"/>
                    <a:pt x="1072267" y="410132"/>
                    <a:pt x="1072267" y="392939"/>
                  </a:cubicBezTo>
                  <a:cubicBezTo>
                    <a:pt x="1072267" y="255393"/>
                    <a:pt x="812121" y="143890"/>
                    <a:pt x="491215" y="143890"/>
                  </a:cubicBezTo>
                  <a:cubicBezTo>
                    <a:pt x="290649" y="143890"/>
                    <a:pt x="113817" y="187446"/>
                    <a:pt x="9397" y="253693"/>
                  </a:cubicBezTo>
                  <a:lnTo>
                    <a:pt x="0" y="261114"/>
                  </a:lnTo>
                  <a:lnTo>
                    <a:pt x="8091" y="223404"/>
                  </a:lnTo>
                  <a:cubicBezTo>
                    <a:pt x="63623" y="95907"/>
                    <a:pt x="303735" y="0"/>
                    <a:pt x="591526" y="0"/>
                  </a:cubicBezTo>
                  <a:cubicBezTo>
                    <a:pt x="632639" y="0"/>
                    <a:pt x="672779" y="1958"/>
                    <a:pt x="711547" y="5685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88B9219D-A0D5-496A-91C5-C4DD59F4052B}"/>
                </a:ext>
              </a:extLst>
            </p:cNvPr>
            <p:cNvSpPr/>
            <p:nvPr/>
          </p:nvSpPr>
          <p:spPr>
            <a:xfrm rot="11665147">
              <a:off x="1187033" y="5043141"/>
              <a:ext cx="1053981" cy="475436"/>
            </a:xfrm>
            <a:custGeom>
              <a:avLst/>
              <a:gdLst>
                <a:gd name="connsiteX0" fmla="*/ 711547 w 1187060"/>
                <a:gd name="connsiteY0" fmla="*/ 5685 h 455500"/>
                <a:gd name="connsiteX1" fmla="*/ 1187060 w 1187060"/>
                <a:gd name="connsiteY1" fmla="*/ 279792 h 455500"/>
                <a:gd name="connsiteX2" fmla="*/ 1085352 w 1187060"/>
                <a:gd name="connsiteY2" fmla="*/ 436226 h 455500"/>
                <a:gd name="connsiteX3" fmla="*/ 1051504 w 1187060"/>
                <a:gd name="connsiteY3" fmla="*/ 455500 h 455500"/>
                <a:gd name="connsiteX4" fmla="*/ 1060462 w 1187060"/>
                <a:gd name="connsiteY4" fmla="*/ 443131 h 455500"/>
                <a:gd name="connsiteX5" fmla="*/ 1072267 w 1187060"/>
                <a:gd name="connsiteY5" fmla="*/ 392939 h 455500"/>
                <a:gd name="connsiteX6" fmla="*/ 491215 w 1187060"/>
                <a:gd name="connsiteY6" fmla="*/ 143890 h 455500"/>
                <a:gd name="connsiteX7" fmla="*/ 9397 w 1187060"/>
                <a:gd name="connsiteY7" fmla="*/ 253693 h 455500"/>
                <a:gd name="connsiteX8" fmla="*/ 0 w 1187060"/>
                <a:gd name="connsiteY8" fmla="*/ 261114 h 455500"/>
                <a:gd name="connsiteX9" fmla="*/ 8091 w 1187060"/>
                <a:gd name="connsiteY9" fmla="*/ 223404 h 455500"/>
                <a:gd name="connsiteX10" fmla="*/ 591526 w 1187060"/>
                <a:gd name="connsiteY10" fmla="*/ 0 h 455500"/>
                <a:gd name="connsiteX11" fmla="*/ 711547 w 1187060"/>
                <a:gd name="connsiteY11" fmla="*/ 5685 h 45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060" h="455500">
                  <a:moveTo>
                    <a:pt x="711547" y="5685"/>
                  </a:moveTo>
                  <a:cubicBezTo>
                    <a:pt x="982921" y="31774"/>
                    <a:pt x="1187060" y="144583"/>
                    <a:pt x="1187060" y="279792"/>
                  </a:cubicBezTo>
                  <a:cubicBezTo>
                    <a:pt x="1187060" y="337739"/>
                    <a:pt x="1149565" y="391571"/>
                    <a:pt x="1085352" y="436226"/>
                  </a:cubicBezTo>
                  <a:lnTo>
                    <a:pt x="1051504" y="455500"/>
                  </a:lnTo>
                  <a:lnTo>
                    <a:pt x="1060462" y="443131"/>
                  </a:lnTo>
                  <a:cubicBezTo>
                    <a:pt x="1068202" y="426919"/>
                    <a:pt x="1072267" y="410132"/>
                    <a:pt x="1072267" y="392939"/>
                  </a:cubicBezTo>
                  <a:cubicBezTo>
                    <a:pt x="1072267" y="255393"/>
                    <a:pt x="812121" y="143890"/>
                    <a:pt x="491215" y="143890"/>
                  </a:cubicBezTo>
                  <a:cubicBezTo>
                    <a:pt x="290649" y="143890"/>
                    <a:pt x="113817" y="187446"/>
                    <a:pt x="9397" y="253693"/>
                  </a:cubicBezTo>
                  <a:lnTo>
                    <a:pt x="0" y="261114"/>
                  </a:lnTo>
                  <a:lnTo>
                    <a:pt x="8091" y="223404"/>
                  </a:lnTo>
                  <a:cubicBezTo>
                    <a:pt x="63623" y="95907"/>
                    <a:pt x="303735" y="0"/>
                    <a:pt x="591526" y="0"/>
                  </a:cubicBezTo>
                  <a:cubicBezTo>
                    <a:pt x="632639" y="0"/>
                    <a:pt x="672779" y="1958"/>
                    <a:pt x="711547" y="5685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D82D1822-F019-4CA5-8AF7-931DBE46FD7C}"/>
                </a:ext>
              </a:extLst>
            </p:cNvPr>
            <p:cNvSpPr/>
            <p:nvPr/>
          </p:nvSpPr>
          <p:spPr>
            <a:xfrm rot="16526544">
              <a:off x="3711858" y="5233637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四角形: 角を丸くする 1">
              <a:extLst>
                <a:ext uri="{FF2B5EF4-FFF2-40B4-BE49-F238E27FC236}">
                  <a16:creationId xmlns:a16="http://schemas.microsoft.com/office/drawing/2014/main" id="{DE7ACD85-19F0-4AFA-81BD-760FDF068357}"/>
                </a:ext>
              </a:extLst>
            </p:cNvPr>
            <p:cNvSpPr/>
            <p:nvPr/>
          </p:nvSpPr>
          <p:spPr>
            <a:xfrm rot="10800000">
              <a:off x="2765802" y="5635393"/>
              <a:ext cx="850105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BAC87B41-0874-4C76-B79F-5F4CB60A8316}"/>
                </a:ext>
              </a:extLst>
            </p:cNvPr>
            <p:cNvSpPr/>
            <p:nvPr/>
          </p:nvSpPr>
          <p:spPr>
            <a:xfrm rot="17100000">
              <a:off x="1734017" y="5119988"/>
              <a:ext cx="280453" cy="902393"/>
            </a:xfrm>
            <a:custGeom>
              <a:avLst/>
              <a:gdLst>
                <a:gd name="connsiteX0" fmla="*/ 256260 w 512520"/>
                <a:gd name="connsiteY0" fmla="*/ 0 h 1108190"/>
                <a:gd name="connsiteX1" fmla="*/ 512520 w 512520"/>
                <a:gd name="connsiteY1" fmla="*/ 256260 h 1108190"/>
                <a:gd name="connsiteX2" fmla="*/ 512519 w 512520"/>
                <a:gd name="connsiteY2" fmla="*/ 851930 h 1108190"/>
                <a:gd name="connsiteX3" fmla="*/ 256259 w 512520"/>
                <a:gd name="connsiteY3" fmla="*/ 1108190 h 1108190"/>
                <a:gd name="connsiteX4" fmla="*/ 256260 w 512520"/>
                <a:gd name="connsiteY4" fmla="*/ 1108189 h 1108190"/>
                <a:gd name="connsiteX5" fmla="*/ 247828 w 512520"/>
                <a:gd name="connsiteY5" fmla="*/ 1106487 h 1108190"/>
                <a:gd name="connsiteX6" fmla="*/ 247829 w 512520"/>
                <a:gd name="connsiteY6" fmla="*/ 353464 h 1108190"/>
                <a:gd name="connsiteX7" fmla="*/ 167529 w 512520"/>
                <a:gd name="connsiteY7" fmla="*/ 273164 h 1108190"/>
                <a:gd name="connsiteX8" fmla="*/ 87229 w 512520"/>
                <a:gd name="connsiteY8" fmla="*/ 353464 h 1108190"/>
                <a:gd name="connsiteX9" fmla="*/ 87229 w 512520"/>
                <a:gd name="connsiteY9" fmla="*/ 1041339 h 1108190"/>
                <a:gd name="connsiteX10" fmla="*/ 75057 w 512520"/>
                <a:gd name="connsiteY10" fmla="*/ 1033132 h 1108190"/>
                <a:gd name="connsiteX11" fmla="*/ 0 w 512520"/>
                <a:gd name="connsiteY11" fmla="*/ 851929 h 1108190"/>
                <a:gd name="connsiteX12" fmla="*/ 0 w 512520"/>
                <a:gd name="connsiteY12" fmla="*/ 256260 h 1108190"/>
                <a:gd name="connsiteX13" fmla="*/ 256260 w 512520"/>
                <a:gd name="connsiteY13" fmla="*/ 0 h 110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2520" h="1108190">
                  <a:moveTo>
                    <a:pt x="256260" y="0"/>
                  </a:moveTo>
                  <a:cubicBezTo>
                    <a:pt x="397788" y="0"/>
                    <a:pt x="512520" y="114732"/>
                    <a:pt x="512520" y="256260"/>
                  </a:cubicBezTo>
                  <a:cubicBezTo>
                    <a:pt x="512520" y="454817"/>
                    <a:pt x="512519" y="653373"/>
                    <a:pt x="512519" y="851930"/>
                  </a:cubicBezTo>
                  <a:cubicBezTo>
                    <a:pt x="512519" y="993458"/>
                    <a:pt x="397787" y="1108190"/>
                    <a:pt x="256259" y="1108190"/>
                  </a:cubicBezTo>
                  <a:lnTo>
                    <a:pt x="256260" y="1108189"/>
                  </a:lnTo>
                  <a:lnTo>
                    <a:pt x="247828" y="1106487"/>
                  </a:lnTo>
                  <a:lnTo>
                    <a:pt x="247829" y="353464"/>
                  </a:lnTo>
                  <a:cubicBezTo>
                    <a:pt x="247829" y="309116"/>
                    <a:pt x="211877" y="273164"/>
                    <a:pt x="167529" y="273164"/>
                  </a:cubicBezTo>
                  <a:cubicBezTo>
                    <a:pt x="123181" y="273164"/>
                    <a:pt x="87229" y="309116"/>
                    <a:pt x="87229" y="353464"/>
                  </a:cubicBezTo>
                  <a:lnTo>
                    <a:pt x="87229" y="1041339"/>
                  </a:lnTo>
                  <a:lnTo>
                    <a:pt x="75057" y="1033132"/>
                  </a:lnTo>
                  <a:cubicBezTo>
                    <a:pt x="28683" y="986758"/>
                    <a:pt x="0" y="922693"/>
                    <a:pt x="0" y="851929"/>
                  </a:cubicBezTo>
                  <a:lnTo>
                    <a:pt x="0" y="256260"/>
                  </a:lnTo>
                  <a:cubicBezTo>
                    <a:pt x="0" y="114732"/>
                    <a:pt x="114732" y="0"/>
                    <a:pt x="256260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FDE4D875-4F52-43E7-9BBA-266D348FA829}"/>
                </a:ext>
              </a:extLst>
            </p:cNvPr>
            <p:cNvSpPr/>
            <p:nvPr/>
          </p:nvSpPr>
          <p:spPr>
            <a:xfrm rot="15577176" flipV="1">
              <a:off x="3317690" y="4876723"/>
              <a:ext cx="360816" cy="883456"/>
            </a:xfrm>
            <a:custGeom>
              <a:avLst/>
              <a:gdLst>
                <a:gd name="connsiteX0" fmla="*/ 256260 w 512520"/>
                <a:gd name="connsiteY0" fmla="*/ 0 h 1108190"/>
                <a:gd name="connsiteX1" fmla="*/ 512520 w 512520"/>
                <a:gd name="connsiteY1" fmla="*/ 256260 h 1108190"/>
                <a:gd name="connsiteX2" fmla="*/ 512519 w 512520"/>
                <a:gd name="connsiteY2" fmla="*/ 851930 h 1108190"/>
                <a:gd name="connsiteX3" fmla="*/ 256259 w 512520"/>
                <a:gd name="connsiteY3" fmla="*/ 1108190 h 1108190"/>
                <a:gd name="connsiteX4" fmla="*/ 256260 w 512520"/>
                <a:gd name="connsiteY4" fmla="*/ 1108189 h 1108190"/>
                <a:gd name="connsiteX5" fmla="*/ 247828 w 512520"/>
                <a:gd name="connsiteY5" fmla="*/ 1106487 h 1108190"/>
                <a:gd name="connsiteX6" fmla="*/ 247829 w 512520"/>
                <a:gd name="connsiteY6" fmla="*/ 353464 h 1108190"/>
                <a:gd name="connsiteX7" fmla="*/ 167529 w 512520"/>
                <a:gd name="connsiteY7" fmla="*/ 273164 h 1108190"/>
                <a:gd name="connsiteX8" fmla="*/ 87229 w 512520"/>
                <a:gd name="connsiteY8" fmla="*/ 353464 h 1108190"/>
                <a:gd name="connsiteX9" fmla="*/ 87229 w 512520"/>
                <a:gd name="connsiteY9" fmla="*/ 1041339 h 1108190"/>
                <a:gd name="connsiteX10" fmla="*/ 75057 w 512520"/>
                <a:gd name="connsiteY10" fmla="*/ 1033132 h 1108190"/>
                <a:gd name="connsiteX11" fmla="*/ 0 w 512520"/>
                <a:gd name="connsiteY11" fmla="*/ 851929 h 1108190"/>
                <a:gd name="connsiteX12" fmla="*/ 0 w 512520"/>
                <a:gd name="connsiteY12" fmla="*/ 256260 h 1108190"/>
                <a:gd name="connsiteX13" fmla="*/ 256260 w 512520"/>
                <a:gd name="connsiteY13" fmla="*/ 0 h 110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2520" h="1108190">
                  <a:moveTo>
                    <a:pt x="256260" y="0"/>
                  </a:moveTo>
                  <a:cubicBezTo>
                    <a:pt x="397788" y="0"/>
                    <a:pt x="512520" y="114732"/>
                    <a:pt x="512520" y="256260"/>
                  </a:cubicBezTo>
                  <a:cubicBezTo>
                    <a:pt x="512520" y="454817"/>
                    <a:pt x="512519" y="653373"/>
                    <a:pt x="512519" y="851930"/>
                  </a:cubicBezTo>
                  <a:cubicBezTo>
                    <a:pt x="512519" y="993458"/>
                    <a:pt x="397787" y="1108190"/>
                    <a:pt x="256259" y="1108190"/>
                  </a:cubicBezTo>
                  <a:lnTo>
                    <a:pt x="256260" y="1108189"/>
                  </a:lnTo>
                  <a:lnTo>
                    <a:pt x="247828" y="1106487"/>
                  </a:lnTo>
                  <a:lnTo>
                    <a:pt x="247829" y="353464"/>
                  </a:lnTo>
                  <a:cubicBezTo>
                    <a:pt x="247829" y="309116"/>
                    <a:pt x="211877" y="273164"/>
                    <a:pt x="167529" y="273164"/>
                  </a:cubicBezTo>
                  <a:cubicBezTo>
                    <a:pt x="123181" y="273164"/>
                    <a:pt x="87229" y="309116"/>
                    <a:pt x="87229" y="353464"/>
                  </a:cubicBezTo>
                  <a:lnTo>
                    <a:pt x="87229" y="1041339"/>
                  </a:lnTo>
                  <a:lnTo>
                    <a:pt x="75057" y="1033132"/>
                  </a:lnTo>
                  <a:cubicBezTo>
                    <a:pt x="28683" y="986758"/>
                    <a:pt x="0" y="922693"/>
                    <a:pt x="0" y="851929"/>
                  </a:cubicBezTo>
                  <a:lnTo>
                    <a:pt x="0" y="256260"/>
                  </a:lnTo>
                  <a:cubicBezTo>
                    <a:pt x="0" y="114732"/>
                    <a:pt x="114732" y="0"/>
                    <a:pt x="256260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57E7453E-5F92-4362-86FC-55DE4B374C81}"/>
                </a:ext>
              </a:extLst>
            </p:cNvPr>
            <p:cNvSpPr/>
            <p:nvPr/>
          </p:nvSpPr>
          <p:spPr>
            <a:xfrm>
              <a:off x="1391677" y="4611594"/>
              <a:ext cx="367606" cy="38149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7DD7D5E3-AD80-4FFC-BBD2-8FEE3ACB0604}"/>
                </a:ext>
              </a:extLst>
            </p:cNvPr>
            <p:cNvSpPr/>
            <p:nvPr/>
          </p:nvSpPr>
          <p:spPr>
            <a:xfrm rot="5400000">
              <a:off x="2659667" y="5104307"/>
              <a:ext cx="330120" cy="92358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415F5011-24C4-4DEE-94D6-FDFCC4BFA9AD}"/>
                </a:ext>
              </a:extLst>
            </p:cNvPr>
            <p:cNvSpPr/>
            <p:nvPr/>
          </p:nvSpPr>
          <p:spPr>
            <a:xfrm rot="16526544">
              <a:off x="2407563" y="4994874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AE987DAF-72A7-4A1A-B789-A8498587865C}"/>
                </a:ext>
              </a:extLst>
            </p:cNvPr>
            <p:cNvGrpSpPr/>
            <p:nvPr/>
          </p:nvGrpSpPr>
          <p:grpSpPr>
            <a:xfrm>
              <a:off x="1442440" y="4669406"/>
              <a:ext cx="776187" cy="257580"/>
              <a:chOff x="-406024" y="832448"/>
              <a:chExt cx="776187" cy="257580"/>
            </a:xfrm>
          </p:grpSpPr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BE76AB7A-CBE3-4D6C-AC40-EB1CEB038324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38E9E6AA-E241-4666-BAC9-54778FF9B9B9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51C2CB30-AE9B-4557-B4D4-60D880FAA84F}"/>
                </a:ext>
              </a:extLst>
            </p:cNvPr>
            <p:cNvGrpSpPr/>
            <p:nvPr/>
          </p:nvGrpSpPr>
          <p:grpSpPr>
            <a:xfrm>
              <a:off x="3876812" y="5045156"/>
              <a:ext cx="776187" cy="257580"/>
              <a:chOff x="-406024" y="832448"/>
              <a:chExt cx="776187" cy="257580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C1EA0D41-1A5F-4DF6-8930-95EF79E600D8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9B4FE748-FDEE-464D-A308-67F62DA26C05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413F2B89-789E-4C32-B1BC-BB2FCCCF2F04}"/>
                </a:ext>
              </a:extLst>
            </p:cNvPr>
            <p:cNvSpPr/>
            <p:nvPr/>
          </p:nvSpPr>
          <p:spPr>
            <a:xfrm rot="900000">
              <a:off x="1878816" y="568689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E9827FB7-7882-4AD1-A962-62E2866E49EA}"/>
                </a:ext>
              </a:extLst>
            </p:cNvPr>
            <p:cNvGrpSpPr/>
            <p:nvPr/>
          </p:nvGrpSpPr>
          <p:grpSpPr>
            <a:xfrm>
              <a:off x="2439058" y="5120915"/>
              <a:ext cx="776187" cy="257580"/>
              <a:chOff x="-406024" y="832448"/>
              <a:chExt cx="776187" cy="257580"/>
            </a:xfrm>
          </p:grpSpPr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046362B-6F29-467D-9074-FEF12676455A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7A1CE412-5865-4704-8776-66A9AFF0C63A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E27B99F9-9D5C-4584-9902-8A9EA6C1B4F4}"/>
                </a:ext>
              </a:extLst>
            </p:cNvPr>
            <p:cNvSpPr/>
            <p:nvPr/>
          </p:nvSpPr>
          <p:spPr>
            <a:xfrm rot="900000">
              <a:off x="3821918" y="5410675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E61FF780-D135-41E7-AD89-B38A092100B0}"/>
                </a:ext>
              </a:extLst>
            </p:cNvPr>
            <p:cNvSpPr/>
            <p:nvPr/>
          </p:nvSpPr>
          <p:spPr bwMode="auto">
            <a:xfrm rot="4510614">
              <a:off x="1904512" y="4514444"/>
              <a:ext cx="160425" cy="1390877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7BB473CB-609C-4D60-B2F0-5DD8CEB0E013}"/>
                </a:ext>
              </a:extLst>
            </p:cNvPr>
            <p:cNvSpPr/>
            <p:nvPr/>
          </p:nvSpPr>
          <p:spPr bwMode="auto">
            <a:xfrm rot="4948763">
              <a:off x="3206307" y="5038246"/>
              <a:ext cx="160425" cy="1390877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817" name="グループ化 816">
            <a:extLst>
              <a:ext uri="{FF2B5EF4-FFF2-40B4-BE49-F238E27FC236}">
                <a16:creationId xmlns:a16="http://schemas.microsoft.com/office/drawing/2014/main" id="{EC59472F-9EE1-4AF7-B6D3-6D4C40A44D86}"/>
              </a:ext>
            </a:extLst>
          </p:cNvPr>
          <p:cNvGrpSpPr/>
          <p:nvPr/>
        </p:nvGrpSpPr>
        <p:grpSpPr>
          <a:xfrm>
            <a:off x="6724642" y="1093943"/>
            <a:ext cx="2003560" cy="965400"/>
            <a:chOff x="489550" y="1834302"/>
            <a:chExt cx="2614949" cy="1259995"/>
          </a:xfrm>
        </p:grpSpPr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825D6F54-9F45-41B2-A882-291F6518DFB1}"/>
                </a:ext>
              </a:extLst>
            </p:cNvPr>
            <p:cNvGrpSpPr/>
            <p:nvPr/>
          </p:nvGrpSpPr>
          <p:grpSpPr>
            <a:xfrm>
              <a:off x="489550" y="1856013"/>
              <a:ext cx="2614949" cy="1238284"/>
              <a:chOff x="1089460" y="1433907"/>
              <a:chExt cx="4847800" cy="2295629"/>
            </a:xfrm>
          </p:grpSpPr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0ECD1FAA-11AC-4A43-9634-D6D47294E289}"/>
                  </a:ext>
                </a:extLst>
              </p:cNvPr>
              <p:cNvGrpSpPr/>
              <p:nvPr/>
            </p:nvGrpSpPr>
            <p:grpSpPr>
              <a:xfrm>
                <a:off x="1089460" y="1433907"/>
                <a:ext cx="4847800" cy="2295629"/>
                <a:chOff x="1089460" y="1433907"/>
                <a:chExt cx="4847800" cy="2295629"/>
              </a:xfrm>
            </p:grpSpPr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58A04179-6E4A-424E-A9DB-B5418F8556A1}"/>
                    </a:ext>
                  </a:extLst>
                </p:cNvPr>
                <p:cNvSpPr/>
                <p:nvPr/>
              </p:nvSpPr>
              <p:spPr>
                <a:xfrm>
                  <a:off x="1089460" y="1433907"/>
                  <a:ext cx="4847800" cy="2295629"/>
                </a:xfrm>
                <a:custGeom>
                  <a:avLst/>
                  <a:gdLst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738840 w 4847800"/>
                    <a:gd name="connsiteY22" fmla="*/ 27835 h 2295629"/>
                    <a:gd name="connsiteX23" fmla="*/ 1857079 w 4847800"/>
                    <a:gd name="connsiteY23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48903 w 4847800"/>
                    <a:gd name="connsiteY22" fmla="*/ 456806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847800" h="2295629">
                      <a:moveTo>
                        <a:pt x="1857079" y="188"/>
                      </a:moveTo>
                      <a:cubicBezTo>
                        <a:pt x="1901114" y="-1225"/>
                        <a:pt x="1946295" y="5277"/>
                        <a:pt x="1982182" y="20028"/>
                      </a:cubicBezTo>
                      <a:cubicBezTo>
                        <a:pt x="2420389" y="200546"/>
                        <a:pt x="2499462" y="338501"/>
                        <a:pt x="3092016" y="571105"/>
                      </a:cubicBezTo>
                      <a:cubicBezTo>
                        <a:pt x="3684570" y="803709"/>
                        <a:pt x="4224737" y="960114"/>
                        <a:pt x="4788716" y="1173668"/>
                      </a:cubicBezTo>
                      <a:cubicBezTo>
                        <a:pt x="4824603" y="1188420"/>
                        <a:pt x="4844401" y="1208627"/>
                        <a:pt x="4847399" y="1229374"/>
                      </a:cubicBezTo>
                      <a:lnTo>
                        <a:pt x="4846254" y="1233697"/>
                      </a:lnTo>
                      <a:lnTo>
                        <a:pt x="4847399" y="1235724"/>
                      </a:lnTo>
                      <a:lnTo>
                        <a:pt x="4841672" y="1257338"/>
                      </a:lnTo>
                      <a:lnTo>
                        <a:pt x="4847399" y="1267474"/>
                      </a:lnTo>
                      <a:lnTo>
                        <a:pt x="4842817" y="1284765"/>
                      </a:lnTo>
                      <a:lnTo>
                        <a:pt x="4847399" y="1292874"/>
                      </a:lnTo>
                      <a:cubicBezTo>
                        <a:pt x="4850398" y="1313621"/>
                        <a:pt x="4836597" y="1334906"/>
                        <a:pt x="4805286" y="1351813"/>
                      </a:cubicBezTo>
                      <a:cubicBezTo>
                        <a:pt x="4535821" y="1491627"/>
                        <a:pt x="4337792" y="1540953"/>
                        <a:pt x="3958790" y="1733155"/>
                      </a:cubicBezTo>
                      <a:cubicBezTo>
                        <a:pt x="3579788" y="1925357"/>
                        <a:pt x="3398586" y="2091168"/>
                        <a:pt x="3108959" y="2267793"/>
                      </a:cubicBezTo>
                      <a:cubicBezTo>
                        <a:pt x="3046338" y="2301607"/>
                        <a:pt x="2937391" y="2305103"/>
                        <a:pt x="2865619" y="2275600"/>
                      </a:cubicBezTo>
                      <a:cubicBezTo>
                        <a:pt x="2366409" y="2074148"/>
                        <a:pt x="1929113" y="1829833"/>
                        <a:pt x="1391803" y="1609331"/>
                      </a:cubicBezTo>
                      <a:cubicBezTo>
                        <a:pt x="854493" y="1388829"/>
                        <a:pt x="503324" y="1284418"/>
                        <a:pt x="59084" y="1121961"/>
                      </a:cubicBezTo>
                      <a:cubicBezTo>
                        <a:pt x="32169" y="1110897"/>
                        <a:pt x="14304" y="1096764"/>
                        <a:pt x="5789" y="1081637"/>
                      </a:cubicBezTo>
                      <a:cubicBezTo>
                        <a:pt x="6358" y="1072229"/>
                        <a:pt x="6928" y="1062822"/>
                        <a:pt x="7497" y="1053414"/>
                      </a:cubicBezTo>
                      <a:lnTo>
                        <a:pt x="401" y="1040855"/>
                      </a:lnTo>
                      <a:lnTo>
                        <a:pt x="6128" y="1019240"/>
                      </a:lnTo>
                      <a:lnTo>
                        <a:pt x="401" y="1009105"/>
                      </a:lnTo>
                      <a:lnTo>
                        <a:pt x="1546" y="1004782"/>
                      </a:lnTo>
                      <a:lnTo>
                        <a:pt x="401" y="1002755"/>
                      </a:lnTo>
                      <a:cubicBezTo>
                        <a:pt x="-2598" y="982008"/>
                        <a:pt x="11203" y="960722"/>
                        <a:pt x="42514" y="943815"/>
                      </a:cubicBezTo>
                      <a:cubicBezTo>
                        <a:pt x="354164" y="771954"/>
                        <a:pt x="618899" y="704571"/>
                        <a:pt x="1048903" y="456806"/>
                      </a:cubicBezTo>
                      <a:cubicBezTo>
                        <a:pt x="1478907" y="209041"/>
                        <a:pt x="1485048" y="161300"/>
                        <a:pt x="1738840" y="27835"/>
                      </a:cubicBezTo>
                      <a:cubicBezTo>
                        <a:pt x="1770151" y="10928"/>
                        <a:pt x="1813043" y="1601"/>
                        <a:pt x="1857079" y="188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85000"/>
                      <a:lumOff val="1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761E528E-CF7B-4BCB-A79C-5FB294DEDCF2}"/>
                    </a:ext>
                  </a:extLst>
                </p:cNvPr>
                <p:cNvSpPr/>
                <p:nvPr/>
              </p:nvSpPr>
              <p:spPr>
                <a:xfrm>
                  <a:off x="1264991" y="1538288"/>
                  <a:ext cx="4478584" cy="2018426"/>
                </a:xfrm>
                <a:custGeom>
                  <a:avLst/>
                  <a:gdLst>
                    <a:gd name="connsiteX0" fmla="*/ 1385119 w 3615774"/>
                    <a:gd name="connsiteY0" fmla="*/ 299 h 3533767"/>
                    <a:gd name="connsiteX1" fmla="*/ 1478428 w 3615774"/>
                    <a:gd name="connsiteY1" fmla="*/ 31709 h 3533767"/>
                    <a:gd name="connsiteX2" fmla="*/ 3571706 w 3615774"/>
                    <a:gd name="connsiteY2" fmla="*/ 1858079 h 3533767"/>
                    <a:gd name="connsiteX3" fmla="*/ 3584065 w 3615774"/>
                    <a:gd name="connsiteY3" fmla="*/ 2039577 h 3533767"/>
                    <a:gd name="connsiteX4" fmla="*/ 2318845 w 3615774"/>
                    <a:gd name="connsiteY4" fmla="*/ 3489699 h 3533767"/>
                    <a:gd name="connsiteX5" fmla="*/ 2137347 w 3615774"/>
                    <a:gd name="connsiteY5" fmla="*/ 3502058 h 3533767"/>
                    <a:gd name="connsiteX6" fmla="*/ 44068 w 3615774"/>
                    <a:gd name="connsiteY6" fmla="*/ 1675689 h 3533767"/>
                    <a:gd name="connsiteX7" fmla="*/ 31709 w 3615774"/>
                    <a:gd name="connsiteY7" fmla="*/ 1494190 h 3533767"/>
                    <a:gd name="connsiteX8" fmla="*/ 1296929 w 3615774"/>
                    <a:gd name="connsiteY8" fmla="*/ 44068 h 3533767"/>
                    <a:gd name="connsiteX9" fmla="*/ 1385119 w 3615774"/>
                    <a:gd name="connsiteY9" fmla="*/ 299 h 3533767"/>
                    <a:gd name="connsiteX0" fmla="*/ 1368471 w 3599126"/>
                    <a:gd name="connsiteY0" fmla="*/ 299 h 3533767"/>
                    <a:gd name="connsiteX1" fmla="*/ 1461780 w 3599126"/>
                    <a:gd name="connsiteY1" fmla="*/ 31709 h 3533767"/>
                    <a:gd name="connsiteX2" fmla="*/ 3555058 w 3599126"/>
                    <a:gd name="connsiteY2" fmla="*/ 1858079 h 3533767"/>
                    <a:gd name="connsiteX3" fmla="*/ 3567417 w 3599126"/>
                    <a:gd name="connsiteY3" fmla="*/ 2039577 h 3533767"/>
                    <a:gd name="connsiteX4" fmla="*/ 2302197 w 3599126"/>
                    <a:gd name="connsiteY4" fmla="*/ 3489699 h 3533767"/>
                    <a:gd name="connsiteX5" fmla="*/ 2120699 w 3599126"/>
                    <a:gd name="connsiteY5" fmla="*/ 3502058 h 3533767"/>
                    <a:gd name="connsiteX6" fmla="*/ 93895 w 3599126"/>
                    <a:gd name="connsiteY6" fmla="*/ 1750522 h 3533767"/>
                    <a:gd name="connsiteX7" fmla="*/ 15061 w 3599126"/>
                    <a:gd name="connsiteY7" fmla="*/ 1494190 h 3533767"/>
                    <a:gd name="connsiteX8" fmla="*/ 1280281 w 3599126"/>
                    <a:gd name="connsiteY8" fmla="*/ 44068 h 3533767"/>
                    <a:gd name="connsiteX9" fmla="*/ 1368471 w 3599126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45184 w 3575839"/>
                    <a:gd name="connsiteY0" fmla="*/ 299 h 3533767"/>
                    <a:gd name="connsiteX1" fmla="*/ 1438493 w 3575839"/>
                    <a:gd name="connsiteY1" fmla="*/ 31709 h 3533767"/>
                    <a:gd name="connsiteX2" fmla="*/ 3531771 w 3575839"/>
                    <a:gd name="connsiteY2" fmla="*/ 1858079 h 3533767"/>
                    <a:gd name="connsiteX3" fmla="*/ 3544130 w 3575839"/>
                    <a:gd name="connsiteY3" fmla="*/ 2039577 h 3533767"/>
                    <a:gd name="connsiteX4" fmla="*/ 2278910 w 3575839"/>
                    <a:gd name="connsiteY4" fmla="*/ 3489699 h 3533767"/>
                    <a:gd name="connsiteX5" fmla="*/ 2097412 w 3575839"/>
                    <a:gd name="connsiteY5" fmla="*/ 3502058 h 3533767"/>
                    <a:gd name="connsiteX6" fmla="*/ 48450 w 3575839"/>
                    <a:gd name="connsiteY6" fmla="*/ 1708947 h 3533767"/>
                    <a:gd name="connsiteX7" fmla="*/ 28704 w 3575839"/>
                    <a:gd name="connsiteY7" fmla="*/ 1510820 h 3533767"/>
                    <a:gd name="connsiteX8" fmla="*/ 1256994 w 3575839"/>
                    <a:gd name="connsiteY8" fmla="*/ 44068 h 3533767"/>
                    <a:gd name="connsiteX9" fmla="*/ 1345184 w 3575839"/>
                    <a:gd name="connsiteY9" fmla="*/ 299 h 3533767"/>
                    <a:gd name="connsiteX0" fmla="*/ 1345184 w 3557679"/>
                    <a:gd name="connsiteY0" fmla="*/ 299 h 3533767"/>
                    <a:gd name="connsiteX1" fmla="*/ 1438493 w 3557679"/>
                    <a:gd name="connsiteY1" fmla="*/ 31709 h 3533767"/>
                    <a:gd name="connsiteX2" fmla="*/ 3531771 w 3557679"/>
                    <a:gd name="connsiteY2" fmla="*/ 1858079 h 3533767"/>
                    <a:gd name="connsiteX3" fmla="*/ 3499813 w 3557679"/>
                    <a:gd name="connsiteY3" fmla="*/ 2081149 h 3533767"/>
                    <a:gd name="connsiteX4" fmla="*/ 2278910 w 3557679"/>
                    <a:gd name="connsiteY4" fmla="*/ 3489699 h 3533767"/>
                    <a:gd name="connsiteX5" fmla="*/ 2097412 w 3557679"/>
                    <a:gd name="connsiteY5" fmla="*/ 3502058 h 3533767"/>
                    <a:gd name="connsiteX6" fmla="*/ 48450 w 3557679"/>
                    <a:gd name="connsiteY6" fmla="*/ 1708947 h 3533767"/>
                    <a:gd name="connsiteX7" fmla="*/ 28704 w 3557679"/>
                    <a:gd name="connsiteY7" fmla="*/ 1510820 h 3533767"/>
                    <a:gd name="connsiteX8" fmla="*/ 1256994 w 3557679"/>
                    <a:gd name="connsiteY8" fmla="*/ 44068 h 3533767"/>
                    <a:gd name="connsiteX9" fmla="*/ 1345184 w 3557679"/>
                    <a:gd name="connsiteY9" fmla="*/ 299 h 3533767"/>
                    <a:gd name="connsiteX0" fmla="*/ 1345184 w 3540792"/>
                    <a:gd name="connsiteY0" fmla="*/ 299 h 3533767"/>
                    <a:gd name="connsiteX1" fmla="*/ 1438493 w 3540792"/>
                    <a:gd name="connsiteY1" fmla="*/ 31709 h 3533767"/>
                    <a:gd name="connsiteX2" fmla="*/ 3505920 w 3540792"/>
                    <a:gd name="connsiteY2" fmla="*/ 1924597 h 3533767"/>
                    <a:gd name="connsiteX3" fmla="*/ 3499813 w 3540792"/>
                    <a:gd name="connsiteY3" fmla="*/ 2081149 h 3533767"/>
                    <a:gd name="connsiteX4" fmla="*/ 2278910 w 3540792"/>
                    <a:gd name="connsiteY4" fmla="*/ 3489699 h 3533767"/>
                    <a:gd name="connsiteX5" fmla="*/ 2097412 w 3540792"/>
                    <a:gd name="connsiteY5" fmla="*/ 3502058 h 3533767"/>
                    <a:gd name="connsiteX6" fmla="*/ 48450 w 3540792"/>
                    <a:gd name="connsiteY6" fmla="*/ 1708947 h 3533767"/>
                    <a:gd name="connsiteX7" fmla="*/ 28704 w 3540792"/>
                    <a:gd name="connsiteY7" fmla="*/ 1510820 h 3533767"/>
                    <a:gd name="connsiteX8" fmla="*/ 1256994 w 3540792"/>
                    <a:gd name="connsiteY8" fmla="*/ 44068 h 3533767"/>
                    <a:gd name="connsiteX9" fmla="*/ 1345184 w 354079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24597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66171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6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57949"/>
                    <a:gd name="connsiteX1" fmla="*/ 1438493 w 3532872"/>
                    <a:gd name="connsiteY1" fmla="*/ 31709 h 3557949"/>
                    <a:gd name="connsiteX2" fmla="*/ 3505920 w 3532872"/>
                    <a:gd name="connsiteY2" fmla="*/ 1949542 h 3557949"/>
                    <a:gd name="connsiteX3" fmla="*/ 3477656 w 3532872"/>
                    <a:gd name="connsiteY3" fmla="*/ 2122722 h 3557949"/>
                    <a:gd name="connsiteX4" fmla="*/ 2278910 w 3532872"/>
                    <a:gd name="connsiteY4" fmla="*/ 3531272 h 3557949"/>
                    <a:gd name="connsiteX5" fmla="*/ 2097412 w 3532872"/>
                    <a:gd name="connsiteY5" fmla="*/ 3502058 h 3557949"/>
                    <a:gd name="connsiteX6" fmla="*/ 48450 w 3532872"/>
                    <a:gd name="connsiteY6" fmla="*/ 1708947 h 3557949"/>
                    <a:gd name="connsiteX7" fmla="*/ 28704 w 3532872"/>
                    <a:gd name="connsiteY7" fmla="*/ 1510820 h 3557949"/>
                    <a:gd name="connsiteX8" fmla="*/ 1256994 w 3532872"/>
                    <a:gd name="connsiteY8" fmla="*/ 44068 h 3557949"/>
                    <a:gd name="connsiteX9" fmla="*/ 1345184 w 3532872"/>
                    <a:gd name="connsiteY9" fmla="*/ 299 h 3557949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1256994 w 3532872"/>
                    <a:gd name="connsiteY8" fmla="*/ 44068 h 3580300"/>
                    <a:gd name="connsiteX9" fmla="*/ 1345184 w 3532872"/>
                    <a:gd name="connsiteY9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802817 w 3532872"/>
                    <a:gd name="connsiteY8" fmla="*/ 754813 h 3580300"/>
                    <a:gd name="connsiteX9" fmla="*/ 1256994 w 3532872"/>
                    <a:gd name="connsiteY9" fmla="*/ 44068 h 3580300"/>
                    <a:gd name="connsiteX10" fmla="*/ 1345184 w 3532872"/>
                    <a:gd name="connsiteY10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48450 w 3532872"/>
                    <a:gd name="connsiteY7" fmla="*/ 1708947 h 3580300"/>
                    <a:gd name="connsiteX8" fmla="*/ 28704 w 3532872"/>
                    <a:gd name="connsiteY8" fmla="*/ 1510820 h 3580300"/>
                    <a:gd name="connsiteX9" fmla="*/ 802817 w 3532872"/>
                    <a:gd name="connsiteY9" fmla="*/ 754813 h 3580300"/>
                    <a:gd name="connsiteX10" fmla="*/ 1256994 w 3532872"/>
                    <a:gd name="connsiteY10" fmla="*/ 44068 h 3580300"/>
                    <a:gd name="connsiteX11" fmla="*/ 1345184 w 3532872"/>
                    <a:gd name="connsiteY11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32872" h="3580300">
                      <a:moveTo>
                        <a:pt x="1345184" y="299"/>
                      </a:moveTo>
                      <a:cubicBezTo>
                        <a:pt x="1378028" y="-1938"/>
                        <a:pt x="1411726" y="8356"/>
                        <a:pt x="1438493" y="31709"/>
                      </a:cubicBezTo>
                      <a:cubicBezTo>
                        <a:pt x="1744861" y="322632"/>
                        <a:pt x="2006912" y="713332"/>
                        <a:pt x="2313280" y="1004255"/>
                      </a:cubicBezTo>
                      <a:lnTo>
                        <a:pt x="3505920" y="1949542"/>
                      </a:lnTo>
                      <a:cubicBezTo>
                        <a:pt x="3559453" y="1996249"/>
                        <a:pt x="3524363" y="2069190"/>
                        <a:pt x="3477656" y="2122722"/>
                      </a:cubicBezTo>
                      <a:cubicBezTo>
                        <a:pt x="3306190" y="2323617"/>
                        <a:pt x="3223358" y="2275069"/>
                        <a:pt x="2870932" y="2675518"/>
                      </a:cubicBezTo>
                      <a:cubicBezTo>
                        <a:pt x="2518506" y="3075967"/>
                        <a:pt x="2477482" y="3243249"/>
                        <a:pt x="2278910" y="3531272"/>
                      </a:cubicBezTo>
                      <a:cubicBezTo>
                        <a:pt x="2232203" y="3584804"/>
                        <a:pt x="2150944" y="3598654"/>
                        <a:pt x="2097412" y="3551947"/>
                      </a:cubicBezTo>
                      <a:cubicBezTo>
                        <a:pt x="1774210" y="3254261"/>
                        <a:pt x="1635662" y="3006463"/>
                        <a:pt x="1124114" y="2575741"/>
                      </a:cubicBezTo>
                      <a:cubicBezTo>
                        <a:pt x="612566" y="2145019"/>
                        <a:pt x="432856" y="1975706"/>
                        <a:pt x="48450" y="1708947"/>
                      </a:cubicBezTo>
                      <a:cubicBezTo>
                        <a:pt x="-5082" y="1662240"/>
                        <a:pt x="-18003" y="1564352"/>
                        <a:pt x="28704" y="1510820"/>
                      </a:cubicBezTo>
                      <a:cubicBezTo>
                        <a:pt x="258428" y="1236645"/>
                        <a:pt x="426147" y="1166338"/>
                        <a:pt x="703104" y="829645"/>
                      </a:cubicBezTo>
                      <a:cubicBezTo>
                        <a:pt x="980061" y="492952"/>
                        <a:pt x="1105602" y="280983"/>
                        <a:pt x="1256994" y="44068"/>
                      </a:cubicBezTo>
                      <a:cubicBezTo>
                        <a:pt x="1280348" y="17302"/>
                        <a:pt x="1312339" y="2536"/>
                        <a:pt x="1345184" y="2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62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E9581EA-8ECC-4DCB-8BC6-C49D1EA905FB}"/>
                  </a:ext>
                </a:extLst>
              </p:cNvPr>
              <p:cNvSpPr/>
              <p:nvPr/>
            </p:nvSpPr>
            <p:spPr>
              <a:xfrm rot="19976338">
                <a:off x="3980295" y="3020870"/>
                <a:ext cx="1918071" cy="113310"/>
              </a:xfrm>
              <a:custGeom>
                <a:avLst/>
                <a:gdLst>
                  <a:gd name="connsiteX0" fmla="*/ 783709 w 1535890"/>
                  <a:gd name="connsiteY0" fmla="*/ 0 h 108802"/>
                  <a:gd name="connsiteX1" fmla="*/ 1380896 w 1535890"/>
                  <a:gd name="connsiteY1" fmla="*/ 49547 h 108802"/>
                  <a:gd name="connsiteX2" fmla="*/ 1535890 w 1535890"/>
                  <a:gd name="connsiteY2" fmla="*/ 95593 h 108802"/>
                  <a:gd name="connsiteX3" fmla="*/ 1234243 w 1535890"/>
                  <a:gd name="connsiteY3" fmla="*/ 64094 h 108802"/>
                  <a:gd name="connsiteX4" fmla="*/ 809109 w 1535890"/>
                  <a:gd name="connsiteY4" fmla="*/ 50800 h 108802"/>
                  <a:gd name="connsiteX5" fmla="*/ 36807 w 1535890"/>
                  <a:gd name="connsiteY5" fmla="*/ 100347 h 108802"/>
                  <a:gd name="connsiteX6" fmla="*/ 0 w 1535890"/>
                  <a:gd name="connsiteY6" fmla="*/ 108802 h 108802"/>
                  <a:gd name="connsiteX7" fmla="*/ 5528 w 1535890"/>
                  <a:gd name="connsiteY7" fmla="*/ 103318 h 108802"/>
                  <a:gd name="connsiteX8" fmla="*/ 783709 w 1535890"/>
                  <a:gd name="connsiteY8" fmla="*/ 0 h 10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890" h="108802">
                    <a:moveTo>
                      <a:pt x="783709" y="0"/>
                    </a:moveTo>
                    <a:cubicBezTo>
                      <a:pt x="1016925" y="0"/>
                      <a:pt x="1228063" y="18934"/>
                      <a:pt x="1380896" y="49547"/>
                    </a:cubicBezTo>
                    <a:lnTo>
                      <a:pt x="1535890" y="95593"/>
                    </a:lnTo>
                    <a:lnTo>
                      <a:pt x="1234243" y="64094"/>
                    </a:lnTo>
                    <a:cubicBezTo>
                      <a:pt x="1103574" y="55534"/>
                      <a:pt x="959911" y="50800"/>
                      <a:pt x="809109" y="50800"/>
                    </a:cubicBezTo>
                    <a:cubicBezTo>
                      <a:pt x="507507" y="50800"/>
                      <a:pt x="234457" y="69734"/>
                      <a:pt x="36807" y="100347"/>
                    </a:cubicBezTo>
                    <a:lnTo>
                      <a:pt x="0" y="108802"/>
                    </a:lnTo>
                    <a:lnTo>
                      <a:pt x="5528" y="103318"/>
                    </a:lnTo>
                    <a:cubicBezTo>
                      <a:pt x="133738" y="42602"/>
                      <a:pt x="433885" y="0"/>
                      <a:pt x="78370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34A7459F-7E1F-4715-A1DC-E7C29C9BC6F6}"/>
                </a:ext>
              </a:extLst>
            </p:cNvPr>
            <p:cNvSpPr/>
            <p:nvPr/>
          </p:nvSpPr>
          <p:spPr>
            <a:xfrm rot="175172">
              <a:off x="1038005" y="2280176"/>
              <a:ext cx="1674561" cy="415935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dkHorz">
              <a:fgClr>
                <a:srgbClr val="92D050"/>
              </a:fgClr>
              <a:bgClr>
                <a:srgbClr val="339933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07915F7D-FDF9-4580-96A3-027BBEBD4F4C}"/>
                </a:ext>
              </a:extLst>
            </p:cNvPr>
            <p:cNvGrpSpPr/>
            <p:nvPr/>
          </p:nvGrpSpPr>
          <p:grpSpPr>
            <a:xfrm>
              <a:off x="845982" y="1834302"/>
              <a:ext cx="1239064" cy="776928"/>
              <a:chOff x="2506241" y="3404862"/>
              <a:chExt cx="2013459" cy="1262496"/>
            </a:xfrm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C0881A5-7963-4DA1-8C34-9D2857F108AB}"/>
                  </a:ext>
                </a:extLst>
              </p:cNvPr>
              <p:cNvSpPr/>
              <p:nvPr/>
            </p:nvSpPr>
            <p:spPr>
              <a:xfrm>
                <a:off x="2506241" y="3427709"/>
                <a:ext cx="2013459" cy="1239649"/>
              </a:xfrm>
              <a:custGeom>
                <a:avLst/>
                <a:gdLst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  <a:gd name="connsiteX0" fmla="*/ 1442916 w 2010070"/>
                  <a:gd name="connsiteY0" fmla="*/ 129 h 1608000"/>
                  <a:gd name="connsiteX1" fmla="*/ 1952564 w 2010070"/>
                  <a:gd name="connsiteY1" fmla="*/ 241209 h 1608000"/>
                  <a:gd name="connsiteX2" fmla="*/ 1350810 w 2010070"/>
                  <a:gd name="connsiteY2" fmla="*/ 1411543 h 1608000"/>
                  <a:gd name="connsiteX3" fmla="*/ 55319 w 2010070"/>
                  <a:gd name="connsiteY3" fmla="*/ 1336585 h 1608000"/>
                  <a:gd name="connsiteX4" fmla="*/ 676122 w 2010070"/>
                  <a:gd name="connsiteY4" fmla="*/ 221098 h 1608000"/>
                  <a:gd name="connsiteX5" fmla="*/ 1442916 w 2010070"/>
                  <a:gd name="connsiteY5" fmla="*/ 129 h 1608000"/>
                  <a:gd name="connsiteX0" fmla="*/ 1442916 w 2011613"/>
                  <a:gd name="connsiteY0" fmla="*/ 129 h 1658328"/>
                  <a:gd name="connsiteX1" fmla="*/ 1952564 w 2011613"/>
                  <a:gd name="connsiteY1" fmla="*/ 241209 h 1658328"/>
                  <a:gd name="connsiteX2" fmla="*/ 1363510 w 2011613"/>
                  <a:gd name="connsiteY2" fmla="*/ 1491705 h 1658328"/>
                  <a:gd name="connsiteX3" fmla="*/ 55319 w 2011613"/>
                  <a:gd name="connsiteY3" fmla="*/ 1336585 h 1658328"/>
                  <a:gd name="connsiteX4" fmla="*/ 676122 w 2011613"/>
                  <a:gd name="connsiteY4" fmla="*/ 221098 h 1658328"/>
                  <a:gd name="connsiteX5" fmla="*/ 1442916 w 2011613"/>
                  <a:gd name="connsiteY5" fmla="*/ 129 h 1658328"/>
                  <a:gd name="connsiteX0" fmla="*/ 1442916 w 2013459"/>
                  <a:gd name="connsiteY0" fmla="*/ 129 h 1647279"/>
                  <a:gd name="connsiteX1" fmla="*/ 1952564 w 2013459"/>
                  <a:gd name="connsiteY1" fmla="*/ 241209 h 1647279"/>
                  <a:gd name="connsiteX2" fmla="*/ 1363510 w 2013459"/>
                  <a:gd name="connsiteY2" fmla="*/ 1491705 h 1647279"/>
                  <a:gd name="connsiteX3" fmla="*/ 55319 w 2013459"/>
                  <a:gd name="connsiteY3" fmla="*/ 1336585 h 1647279"/>
                  <a:gd name="connsiteX4" fmla="*/ 676122 w 2013459"/>
                  <a:gd name="connsiteY4" fmla="*/ 221098 h 1647279"/>
                  <a:gd name="connsiteX5" fmla="*/ 1442916 w 2013459"/>
                  <a:gd name="connsiteY5" fmla="*/ 129 h 1647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3459" h="1647279">
                    <a:moveTo>
                      <a:pt x="1442916" y="129"/>
                    </a:moveTo>
                    <a:cubicBezTo>
                      <a:pt x="1673907" y="3768"/>
                      <a:pt x="1862039" y="84416"/>
                      <a:pt x="1952564" y="241209"/>
                    </a:cubicBezTo>
                    <a:cubicBezTo>
                      <a:pt x="2133614" y="554796"/>
                      <a:pt x="1903295" y="1214540"/>
                      <a:pt x="1363510" y="1491705"/>
                    </a:cubicBezTo>
                    <a:cubicBezTo>
                      <a:pt x="823725" y="1768870"/>
                      <a:pt x="236368" y="1650172"/>
                      <a:pt x="55319" y="1336585"/>
                    </a:cubicBezTo>
                    <a:cubicBezTo>
                      <a:pt x="-125731" y="1022998"/>
                      <a:pt x="152212" y="523577"/>
                      <a:pt x="676122" y="221098"/>
                    </a:cubicBezTo>
                    <a:cubicBezTo>
                      <a:pt x="938077" y="69858"/>
                      <a:pt x="1211925" y="-3511"/>
                      <a:pt x="1442916" y="129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75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CB9721A0-4DF7-45AE-937C-86DB56955AF2}"/>
                  </a:ext>
                </a:extLst>
              </p:cNvPr>
              <p:cNvSpPr/>
              <p:nvPr/>
            </p:nvSpPr>
            <p:spPr>
              <a:xfrm>
                <a:off x="2544981" y="3459461"/>
                <a:ext cx="1943100" cy="1111250"/>
              </a:xfrm>
              <a:custGeom>
                <a:avLst/>
                <a:gdLst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7883" h="1577794">
                    <a:moveTo>
                      <a:pt x="1442916" y="129"/>
                    </a:moveTo>
                    <a:cubicBezTo>
                      <a:pt x="1673907" y="3768"/>
                      <a:pt x="1862039" y="84416"/>
                      <a:pt x="1952564" y="241209"/>
                    </a:cubicBezTo>
                    <a:cubicBezTo>
                      <a:pt x="2133614" y="554796"/>
                      <a:pt x="1855670" y="1054217"/>
                      <a:pt x="1331760" y="1356696"/>
                    </a:cubicBezTo>
                    <a:cubicBezTo>
                      <a:pt x="807850" y="1659176"/>
                      <a:pt x="236368" y="1650172"/>
                      <a:pt x="55319" y="1336585"/>
                    </a:cubicBezTo>
                    <a:cubicBezTo>
                      <a:pt x="-125731" y="1022998"/>
                      <a:pt x="152212" y="523577"/>
                      <a:pt x="676122" y="221098"/>
                    </a:cubicBezTo>
                    <a:cubicBezTo>
                      <a:pt x="938077" y="69858"/>
                      <a:pt x="1211925" y="-3511"/>
                      <a:pt x="1442916" y="12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FFC000">
                      <a:lumMod val="75000"/>
                    </a:srgbClr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91A69E94-5D04-4BBA-9E5C-DCAF90316FD2}"/>
                  </a:ext>
                </a:extLst>
              </p:cNvPr>
              <p:cNvGrpSpPr/>
              <p:nvPr/>
            </p:nvGrpSpPr>
            <p:grpSpPr>
              <a:xfrm>
                <a:off x="3433361" y="3404862"/>
                <a:ext cx="892088" cy="586125"/>
                <a:chOff x="4733500" y="4359785"/>
                <a:chExt cx="952632" cy="625904"/>
              </a:xfrm>
            </p:grpSpPr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E7246F0C-1B97-406E-B127-6DDC71799AB4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134D2B02-ABDB-4760-B276-765A6F67A3A7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月 877">
                  <a:extLst>
                    <a:ext uri="{FF2B5EF4-FFF2-40B4-BE49-F238E27FC236}">
                      <a16:creationId xmlns:a16="http://schemas.microsoft.com/office/drawing/2014/main" id="{863A4D6A-E524-459A-89F6-6FA370D0C752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月 878">
                  <a:extLst>
                    <a:ext uri="{FF2B5EF4-FFF2-40B4-BE49-F238E27FC236}">
                      <a16:creationId xmlns:a16="http://schemas.microsoft.com/office/drawing/2014/main" id="{7810C468-B304-444D-A530-96B2DEC06414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0860200C-5D36-487E-A4D3-F1222E5082DE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A6BF3BBF-6D96-4DEE-8A6D-1DBFD58C3985}"/>
                  </a:ext>
                </a:extLst>
              </p:cNvPr>
              <p:cNvGrpSpPr/>
              <p:nvPr/>
            </p:nvGrpSpPr>
            <p:grpSpPr>
              <a:xfrm>
                <a:off x="3338088" y="3470532"/>
                <a:ext cx="892088" cy="586125"/>
                <a:chOff x="4733500" y="4359785"/>
                <a:chExt cx="952632" cy="625904"/>
              </a:xfrm>
            </p:grpSpPr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0CA320E3-7523-4B09-AD80-E7D7C9F1B228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24373D18-1788-4122-A05F-3F5987E50F97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月 872">
                  <a:extLst>
                    <a:ext uri="{FF2B5EF4-FFF2-40B4-BE49-F238E27FC236}">
                      <a16:creationId xmlns:a16="http://schemas.microsoft.com/office/drawing/2014/main" id="{B1B4E9FC-9597-4BA6-9474-DA198B594872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月 873">
                  <a:extLst>
                    <a:ext uri="{FF2B5EF4-FFF2-40B4-BE49-F238E27FC236}">
                      <a16:creationId xmlns:a16="http://schemas.microsoft.com/office/drawing/2014/main" id="{BC2CAA56-25EB-4BEA-8742-8A0D6F59DC5C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7968FD34-4584-4DB0-A713-8C5773F5717B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FF066816-B527-4277-A9D2-EBFE2C1D76C4}"/>
                  </a:ext>
                </a:extLst>
              </p:cNvPr>
              <p:cNvGrpSpPr/>
              <p:nvPr/>
            </p:nvGrpSpPr>
            <p:grpSpPr>
              <a:xfrm rot="21411943">
                <a:off x="3146987" y="3523448"/>
                <a:ext cx="905300" cy="710245"/>
                <a:chOff x="4733500" y="4307969"/>
                <a:chExt cx="966741" cy="758448"/>
              </a:xfrm>
            </p:grpSpPr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CD9BA832-5AB8-418E-81F7-2E1F1EECCC69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FE5A7295-1DBE-471B-B214-922AE6F994C3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月 864">
                  <a:extLst>
                    <a:ext uri="{FF2B5EF4-FFF2-40B4-BE49-F238E27FC236}">
                      <a16:creationId xmlns:a16="http://schemas.microsoft.com/office/drawing/2014/main" id="{DA6396A7-2C0D-499D-AB00-E31E11718D8B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月 865">
                  <a:extLst>
                    <a:ext uri="{FF2B5EF4-FFF2-40B4-BE49-F238E27FC236}">
                      <a16:creationId xmlns:a16="http://schemas.microsoft.com/office/drawing/2014/main" id="{C567F9CA-E88E-4F81-B852-24FD8B92A0A8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7FE1E906-AC15-4478-94C4-03AE6403B468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54ECF839-EC69-4939-81CF-3D8647024FA0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台形 868">
                  <a:extLst>
                    <a:ext uri="{FF2B5EF4-FFF2-40B4-BE49-F238E27FC236}">
                      <a16:creationId xmlns:a16="http://schemas.microsoft.com/office/drawing/2014/main" id="{32F9F52D-8A3E-4590-9726-979C5EDF9723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台形 869">
                  <a:extLst>
                    <a:ext uri="{FF2B5EF4-FFF2-40B4-BE49-F238E27FC236}">
                      <a16:creationId xmlns:a16="http://schemas.microsoft.com/office/drawing/2014/main" id="{01269391-375E-4130-8539-369B6508141F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7" name="グループ化 826">
                <a:extLst>
                  <a:ext uri="{FF2B5EF4-FFF2-40B4-BE49-F238E27FC236}">
                    <a16:creationId xmlns:a16="http://schemas.microsoft.com/office/drawing/2014/main" id="{A1BF1646-D6AC-487E-B400-E9EAAA83A39F}"/>
                  </a:ext>
                </a:extLst>
              </p:cNvPr>
              <p:cNvGrpSpPr/>
              <p:nvPr/>
            </p:nvGrpSpPr>
            <p:grpSpPr>
              <a:xfrm rot="21411943">
                <a:off x="2938177" y="3598806"/>
                <a:ext cx="905300" cy="710245"/>
                <a:chOff x="4733500" y="4307969"/>
                <a:chExt cx="966741" cy="758448"/>
              </a:xfrm>
            </p:grpSpPr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5A921365-BBD4-47CE-B6CE-5B6541883FF6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D277C027-8C4F-4A80-AC2A-7910F69C5A77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月 856">
                  <a:extLst>
                    <a:ext uri="{FF2B5EF4-FFF2-40B4-BE49-F238E27FC236}">
                      <a16:creationId xmlns:a16="http://schemas.microsoft.com/office/drawing/2014/main" id="{26F963FD-1881-4936-BF27-CDD5EF34C3F2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月 857">
                  <a:extLst>
                    <a:ext uri="{FF2B5EF4-FFF2-40B4-BE49-F238E27FC236}">
                      <a16:creationId xmlns:a16="http://schemas.microsoft.com/office/drawing/2014/main" id="{450F58B7-2B77-4837-9976-3DD5F0212493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月 858">
                  <a:extLst>
                    <a:ext uri="{FF2B5EF4-FFF2-40B4-BE49-F238E27FC236}">
                      <a16:creationId xmlns:a16="http://schemas.microsoft.com/office/drawing/2014/main" id="{61D8260C-C2E6-466E-A9EF-AFFD2F1D5845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7811A4DB-38E4-486E-9148-CA9C495AAAC0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台形 860">
                  <a:extLst>
                    <a:ext uri="{FF2B5EF4-FFF2-40B4-BE49-F238E27FC236}">
                      <a16:creationId xmlns:a16="http://schemas.microsoft.com/office/drawing/2014/main" id="{EE2C3465-2F56-4FCC-8FEE-8D7553DDA4CC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台形 861">
                  <a:extLst>
                    <a:ext uri="{FF2B5EF4-FFF2-40B4-BE49-F238E27FC236}">
                      <a16:creationId xmlns:a16="http://schemas.microsoft.com/office/drawing/2014/main" id="{B5EC221E-5E39-4A12-A1C9-3B2061B4A86C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6E13B29D-D56C-4D4D-AA5E-2DE8E85BB234}"/>
                  </a:ext>
                </a:extLst>
              </p:cNvPr>
              <p:cNvGrpSpPr/>
              <p:nvPr/>
            </p:nvGrpSpPr>
            <p:grpSpPr>
              <a:xfrm rot="21411943">
                <a:off x="2838163" y="3708343"/>
                <a:ext cx="905300" cy="710245"/>
                <a:chOff x="4733500" y="4307969"/>
                <a:chExt cx="966741" cy="758448"/>
              </a:xfrm>
            </p:grpSpPr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FB4B40E3-2382-4518-A0C6-DBDFE6FAC205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109D47A8-B915-46B0-A2BB-64D1F4782D2C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月 848">
                  <a:extLst>
                    <a:ext uri="{FF2B5EF4-FFF2-40B4-BE49-F238E27FC236}">
                      <a16:creationId xmlns:a16="http://schemas.microsoft.com/office/drawing/2014/main" id="{F1BC6B28-ED84-4E80-BBA7-8570ED37CE7A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月 849">
                  <a:extLst>
                    <a:ext uri="{FF2B5EF4-FFF2-40B4-BE49-F238E27FC236}">
                      <a16:creationId xmlns:a16="http://schemas.microsoft.com/office/drawing/2014/main" id="{EC0B5157-A4BD-4232-9E68-344567A12ECA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月 850">
                  <a:extLst>
                    <a:ext uri="{FF2B5EF4-FFF2-40B4-BE49-F238E27FC236}">
                      <a16:creationId xmlns:a16="http://schemas.microsoft.com/office/drawing/2014/main" id="{719CAAF2-661D-4BA1-AE78-07C71143F46C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5453FD9B-DFF7-4276-AE95-CC9C6EE4A529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台形 852">
                  <a:extLst>
                    <a:ext uri="{FF2B5EF4-FFF2-40B4-BE49-F238E27FC236}">
                      <a16:creationId xmlns:a16="http://schemas.microsoft.com/office/drawing/2014/main" id="{945DE322-874A-4490-9257-D29DA3243DE8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台形 853">
                  <a:extLst>
                    <a:ext uri="{FF2B5EF4-FFF2-40B4-BE49-F238E27FC236}">
                      <a16:creationId xmlns:a16="http://schemas.microsoft.com/office/drawing/2014/main" id="{79A6DEAE-366B-4624-B38E-4EE92E1EBFDB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9" name="グループ化 828">
                <a:extLst>
                  <a:ext uri="{FF2B5EF4-FFF2-40B4-BE49-F238E27FC236}">
                    <a16:creationId xmlns:a16="http://schemas.microsoft.com/office/drawing/2014/main" id="{EFEC1ACA-1F5C-4ECE-BBFD-ADA6A6C908F3}"/>
                  </a:ext>
                </a:extLst>
              </p:cNvPr>
              <p:cNvGrpSpPr/>
              <p:nvPr/>
            </p:nvGrpSpPr>
            <p:grpSpPr>
              <a:xfrm rot="21411943">
                <a:off x="2744478" y="3819060"/>
                <a:ext cx="905300" cy="710245"/>
                <a:chOff x="4733500" y="4307969"/>
                <a:chExt cx="966741" cy="758448"/>
              </a:xfrm>
            </p:grpSpPr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1C1397F5-EB81-4A3C-BC6B-5DE64B5D4F8B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0580CDB7-14F9-48D2-928C-48FA5A86235A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月 840">
                  <a:extLst>
                    <a:ext uri="{FF2B5EF4-FFF2-40B4-BE49-F238E27FC236}">
                      <a16:creationId xmlns:a16="http://schemas.microsoft.com/office/drawing/2014/main" id="{830B1956-E733-4967-89CC-95C00153BDF5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月 841">
                  <a:extLst>
                    <a:ext uri="{FF2B5EF4-FFF2-40B4-BE49-F238E27FC236}">
                      <a16:creationId xmlns:a16="http://schemas.microsoft.com/office/drawing/2014/main" id="{F6869587-BD27-4DD4-891C-D8A67B852F06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月 842">
                  <a:extLst>
                    <a:ext uri="{FF2B5EF4-FFF2-40B4-BE49-F238E27FC236}">
                      <a16:creationId xmlns:a16="http://schemas.microsoft.com/office/drawing/2014/main" id="{D6789927-9D07-4594-B189-3957ABB1ACB3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5ACE1606-1BEE-4C8A-BB9B-5D799F3198B8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台形 844">
                  <a:extLst>
                    <a:ext uri="{FF2B5EF4-FFF2-40B4-BE49-F238E27FC236}">
                      <a16:creationId xmlns:a16="http://schemas.microsoft.com/office/drawing/2014/main" id="{732C74B7-CD6F-4292-B9FC-061A722C7CBF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台形 845">
                  <a:extLst>
                    <a:ext uri="{FF2B5EF4-FFF2-40B4-BE49-F238E27FC236}">
                      <a16:creationId xmlns:a16="http://schemas.microsoft.com/office/drawing/2014/main" id="{BD88CDF5-8EDB-459C-B860-AC797186ADE0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30" name="グループ化 829">
                <a:extLst>
                  <a:ext uri="{FF2B5EF4-FFF2-40B4-BE49-F238E27FC236}">
                    <a16:creationId xmlns:a16="http://schemas.microsoft.com/office/drawing/2014/main" id="{3D809332-4E80-4480-BB1D-680D346F7EA0}"/>
                  </a:ext>
                </a:extLst>
              </p:cNvPr>
              <p:cNvGrpSpPr/>
              <p:nvPr/>
            </p:nvGrpSpPr>
            <p:grpSpPr>
              <a:xfrm rot="21411943">
                <a:off x="2635757" y="3896097"/>
                <a:ext cx="905300" cy="710245"/>
                <a:chOff x="4733500" y="4307969"/>
                <a:chExt cx="966741" cy="758448"/>
              </a:xfrm>
            </p:grpSpPr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5E9750AA-093A-4C17-9448-303225E866EB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737D972A-5C3F-4B1A-A633-322BA16519D2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月 832">
                  <a:extLst>
                    <a:ext uri="{FF2B5EF4-FFF2-40B4-BE49-F238E27FC236}">
                      <a16:creationId xmlns:a16="http://schemas.microsoft.com/office/drawing/2014/main" id="{A1C25BB2-9F99-48EE-B5CE-407DA3124BD0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B7C0518D-416A-48E3-9168-2270FBEFCFAC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9EFA3972-68CB-4E37-9B17-1DB7CDB6FEEE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50149AE0-ABBE-4555-97E9-4C35C75DE6B5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台形 836">
                  <a:extLst>
                    <a:ext uri="{FF2B5EF4-FFF2-40B4-BE49-F238E27FC236}">
                      <a16:creationId xmlns:a16="http://schemas.microsoft.com/office/drawing/2014/main" id="{F7C598AA-2040-4F7B-BB67-802CF45FBCC1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台形 837">
                  <a:extLst>
                    <a:ext uri="{FF2B5EF4-FFF2-40B4-BE49-F238E27FC236}">
                      <a16:creationId xmlns:a16="http://schemas.microsoft.com/office/drawing/2014/main" id="{0D96FD04-FF4F-41AF-BF53-D05EA0D0E29A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21" name="楕円 1">
              <a:extLst>
                <a:ext uri="{FF2B5EF4-FFF2-40B4-BE49-F238E27FC236}">
                  <a16:creationId xmlns:a16="http://schemas.microsoft.com/office/drawing/2014/main" id="{7DE8A72F-F2AF-47F0-83A0-D394D39557FE}"/>
                </a:ext>
              </a:extLst>
            </p:cNvPr>
            <p:cNvSpPr/>
            <p:nvPr/>
          </p:nvSpPr>
          <p:spPr>
            <a:xfrm>
              <a:off x="1891852" y="2655378"/>
              <a:ext cx="281578" cy="153138"/>
            </a:xfrm>
            <a:custGeom>
              <a:avLst/>
              <a:gdLst>
                <a:gd name="connsiteX0" fmla="*/ 0 w 281577"/>
                <a:gd name="connsiteY0" fmla="*/ 45613 h 91225"/>
                <a:gd name="connsiteX1" fmla="*/ 140789 w 281577"/>
                <a:gd name="connsiteY1" fmla="*/ 0 h 91225"/>
                <a:gd name="connsiteX2" fmla="*/ 281578 w 281577"/>
                <a:gd name="connsiteY2" fmla="*/ 45613 h 91225"/>
                <a:gd name="connsiteX3" fmla="*/ 140789 w 281577"/>
                <a:gd name="connsiteY3" fmla="*/ 91226 h 91225"/>
                <a:gd name="connsiteX4" fmla="*/ 0 w 281577"/>
                <a:gd name="connsiteY4" fmla="*/ 45613 h 91225"/>
                <a:gd name="connsiteX0" fmla="*/ 0 w 281578"/>
                <a:gd name="connsiteY0" fmla="*/ 107525 h 153138"/>
                <a:gd name="connsiteX1" fmla="*/ 140789 w 281578"/>
                <a:gd name="connsiteY1" fmla="*/ 0 h 153138"/>
                <a:gd name="connsiteX2" fmla="*/ 281578 w 281578"/>
                <a:gd name="connsiteY2" fmla="*/ 107525 h 153138"/>
                <a:gd name="connsiteX3" fmla="*/ 140789 w 281578"/>
                <a:gd name="connsiteY3" fmla="*/ 153138 h 153138"/>
                <a:gd name="connsiteX4" fmla="*/ 0 w 281578"/>
                <a:gd name="connsiteY4" fmla="*/ 107525 h 1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578" h="153138">
                  <a:moveTo>
                    <a:pt x="0" y="107525"/>
                  </a:moveTo>
                  <a:cubicBezTo>
                    <a:pt x="0" y="82002"/>
                    <a:pt x="63033" y="0"/>
                    <a:pt x="140789" y="0"/>
                  </a:cubicBezTo>
                  <a:cubicBezTo>
                    <a:pt x="218545" y="0"/>
                    <a:pt x="281578" y="82334"/>
                    <a:pt x="281578" y="107525"/>
                  </a:cubicBezTo>
                  <a:cubicBezTo>
                    <a:pt x="281578" y="132716"/>
                    <a:pt x="218545" y="153138"/>
                    <a:pt x="140789" y="153138"/>
                  </a:cubicBezTo>
                  <a:cubicBezTo>
                    <a:pt x="63033" y="153138"/>
                    <a:pt x="0" y="133048"/>
                    <a:pt x="0" y="10752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85" name="テキスト ボックス 884">
            <a:extLst>
              <a:ext uri="{FF2B5EF4-FFF2-40B4-BE49-F238E27FC236}">
                <a16:creationId xmlns:a16="http://schemas.microsoft.com/office/drawing/2014/main" id="{25E48B39-D954-4EC8-A56A-0D2E2B4988DF}"/>
              </a:ext>
            </a:extLst>
          </p:cNvPr>
          <p:cNvSpPr txBox="1"/>
          <p:nvPr/>
        </p:nvSpPr>
        <p:spPr>
          <a:xfrm>
            <a:off x="8228314" y="360439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ほうとう</a:t>
            </a:r>
          </a:p>
        </p:txBody>
      </p:sp>
      <p:sp>
        <p:nvSpPr>
          <p:cNvPr id="886" name="テキスト ボックス 885">
            <a:extLst>
              <a:ext uri="{FF2B5EF4-FFF2-40B4-BE49-F238E27FC236}">
                <a16:creationId xmlns:a16="http://schemas.microsoft.com/office/drawing/2014/main" id="{A053D08C-378C-43C3-9C1B-1B7FF6AD3249}"/>
              </a:ext>
            </a:extLst>
          </p:cNvPr>
          <p:cNvSpPr txBox="1"/>
          <p:nvPr/>
        </p:nvSpPr>
        <p:spPr>
          <a:xfrm>
            <a:off x="7186045" y="20952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アワビの煮貝</a:t>
            </a:r>
          </a:p>
        </p:txBody>
      </p:sp>
      <p:grpSp>
        <p:nvGrpSpPr>
          <p:cNvPr id="887" name="グループ化 886">
            <a:extLst>
              <a:ext uri="{FF2B5EF4-FFF2-40B4-BE49-F238E27FC236}">
                <a16:creationId xmlns:a16="http://schemas.microsoft.com/office/drawing/2014/main" id="{DEF5F116-50EC-4C2D-A0B6-D0D7051739F7}"/>
              </a:ext>
            </a:extLst>
          </p:cNvPr>
          <p:cNvGrpSpPr/>
          <p:nvPr/>
        </p:nvGrpSpPr>
        <p:grpSpPr>
          <a:xfrm>
            <a:off x="4605997" y="2731380"/>
            <a:ext cx="889030" cy="786314"/>
            <a:chOff x="2313094" y="4734228"/>
            <a:chExt cx="1538595" cy="1360831"/>
          </a:xfrm>
        </p:grpSpPr>
        <p:sp>
          <p:nvSpPr>
            <p:cNvPr id="888" name="楕円 887">
              <a:extLst>
                <a:ext uri="{FF2B5EF4-FFF2-40B4-BE49-F238E27FC236}">
                  <a16:creationId xmlns:a16="http://schemas.microsoft.com/office/drawing/2014/main" id="{69C5ECF9-0E95-437D-8623-EDB0EC82461D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09800A11-C482-4AC8-8B29-29B2E88DAAAA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A5A3DAAD-2F04-4B9F-863E-AF1B656B072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41E2AC2C-3643-4FBB-AAC3-2ED97A2C5B7B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E3B47F58-01F7-4707-85AB-CD53DB9C0937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937" name="月 936">
                  <a:extLst>
                    <a:ext uri="{FF2B5EF4-FFF2-40B4-BE49-F238E27FC236}">
                      <a16:creationId xmlns:a16="http://schemas.microsoft.com/office/drawing/2014/main" id="{7EA5DFC4-E8EA-4E13-A74A-D01CD1BCECE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8" name="月 937">
                  <a:extLst>
                    <a:ext uri="{FF2B5EF4-FFF2-40B4-BE49-F238E27FC236}">
                      <a16:creationId xmlns:a16="http://schemas.microsoft.com/office/drawing/2014/main" id="{77134D63-ABCF-4468-8DA2-9C8A2806D949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90" name="グループ化 889">
              <a:extLst>
                <a:ext uri="{FF2B5EF4-FFF2-40B4-BE49-F238E27FC236}">
                  <a16:creationId xmlns:a16="http://schemas.microsoft.com/office/drawing/2014/main" id="{8B6419E2-143C-4F19-996D-EC0C6F00F5B9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C42BEC50-3D48-4616-882A-148FFF1D0E8E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930" name="円/楕円 834">
                  <a:extLst>
                    <a:ext uri="{FF2B5EF4-FFF2-40B4-BE49-F238E27FC236}">
                      <a16:creationId xmlns:a16="http://schemas.microsoft.com/office/drawing/2014/main" id="{1E70D3E7-C8FD-491C-B5F5-73B398234A60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円/楕円 835">
                  <a:extLst>
                    <a:ext uri="{FF2B5EF4-FFF2-40B4-BE49-F238E27FC236}">
                      <a16:creationId xmlns:a16="http://schemas.microsoft.com/office/drawing/2014/main" id="{71DCF579-9C8C-4350-BDD6-C21EDA51E0A3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円/楕円 836">
                  <a:extLst>
                    <a:ext uri="{FF2B5EF4-FFF2-40B4-BE49-F238E27FC236}">
                      <a16:creationId xmlns:a16="http://schemas.microsoft.com/office/drawing/2014/main" id="{5B49E741-2967-4529-87B3-0F48197E7401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円/楕円 837">
                  <a:extLst>
                    <a:ext uri="{FF2B5EF4-FFF2-40B4-BE49-F238E27FC236}">
                      <a16:creationId xmlns:a16="http://schemas.microsoft.com/office/drawing/2014/main" id="{AC1A5AD0-5F28-4D51-9289-2CA98DF46084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3F73B992-55F3-46C7-9F0E-6E9C3E7F55B7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928" name="円/楕円 838">
                  <a:extLst>
                    <a:ext uri="{FF2B5EF4-FFF2-40B4-BE49-F238E27FC236}">
                      <a16:creationId xmlns:a16="http://schemas.microsoft.com/office/drawing/2014/main" id="{6B9A12DE-BC60-4AB0-B8B7-8EAFC7E9E23C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9" name="円/楕円 839">
                  <a:extLst>
                    <a:ext uri="{FF2B5EF4-FFF2-40B4-BE49-F238E27FC236}">
                      <a16:creationId xmlns:a16="http://schemas.microsoft.com/office/drawing/2014/main" id="{C103AC60-FFF8-4F3E-90B7-40F52B832C43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1" name="円/楕円 840">
                <a:extLst>
                  <a:ext uri="{FF2B5EF4-FFF2-40B4-BE49-F238E27FC236}">
                    <a16:creationId xmlns:a16="http://schemas.microsoft.com/office/drawing/2014/main" id="{A00A4580-54C6-4D4A-BDEA-CD68C9857B27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48376E7E-CAC8-4DCA-8DBB-DCA3B6F1A95D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926" name="フローチャート: 端子 685">
                  <a:extLst>
                    <a:ext uri="{FF2B5EF4-FFF2-40B4-BE49-F238E27FC236}">
                      <a16:creationId xmlns:a16="http://schemas.microsoft.com/office/drawing/2014/main" id="{675D01FD-26E2-4668-9CA2-CE2F29373E4D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フローチャート: 端子 686">
                  <a:extLst>
                    <a:ext uri="{FF2B5EF4-FFF2-40B4-BE49-F238E27FC236}">
                      <a16:creationId xmlns:a16="http://schemas.microsoft.com/office/drawing/2014/main" id="{1DA27FB9-14D2-4548-8E01-EEBBA924319C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3" name="台形 922">
                <a:extLst>
                  <a:ext uri="{FF2B5EF4-FFF2-40B4-BE49-F238E27FC236}">
                    <a16:creationId xmlns:a16="http://schemas.microsoft.com/office/drawing/2014/main" id="{B969BA1C-7478-48FD-9BCE-3247CE95161C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4" name="フリーフォーム 1196">
                <a:extLst>
                  <a:ext uri="{FF2B5EF4-FFF2-40B4-BE49-F238E27FC236}">
                    <a16:creationId xmlns:a16="http://schemas.microsoft.com/office/drawing/2014/main" id="{D27A45A1-C11F-46A2-9E3C-1B1817B67999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円/楕円 4">
                <a:extLst>
                  <a:ext uri="{FF2B5EF4-FFF2-40B4-BE49-F238E27FC236}">
                    <a16:creationId xmlns:a16="http://schemas.microsoft.com/office/drawing/2014/main" id="{ABDD72DB-19E6-46B6-9BB0-1DD4529D55CC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91" name="月 890">
              <a:extLst>
                <a:ext uri="{FF2B5EF4-FFF2-40B4-BE49-F238E27FC236}">
                  <a16:creationId xmlns:a16="http://schemas.microsoft.com/office/drawing/2014/main" id="{59B1A6D7-76BD-415A-BD21-8AD0E2FC053F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2" name="月 891">
              <a:extLst>
                <a:ext uri="{FF2B5EF4-FFF2-40B4-BE49-F238E27FC236}">
                  <a16:creationId xmlns:a16="http://schemas.microsoft.com/office/drawing/2014/main" id="{3DD63F53-BAE9-406C-8B0D-60A3880EFEAF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3" name="楕円 892">
              <a:extLst>
                <a:ext uri="{FF2B5EF4-FFF2-40B4-BE49-F238E27FC236}">
                  <a16:creationId xmlns:a16="http://schemas.microsoft.com/office/drawing/2014/main" id="{252DFAD3-0AC7-4356-95BE-E426E39D5D16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4" name="楕円 893">
              <a:extLst>
                <a:ext uri="{FF2B5EF4-FFF2-40B4-BE49-F238E27FC236}">
                  <a16:creationId xmlns:a16="http://schemas.microsoft.com/office/drawing/2014/main" id="{5C7CCDD4-7D19-491C-B996-F0EE991326A1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12AA5044-4DFF-4D5C-A7FE-CDBC75127565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3399D7ED-01BD-4E1F-BD3F-DA96077C878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229DBEB6-4DBC-4CE4-9F03-83E08BBEAD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ECC7EC5C-BB98-431E-BD0B-1C8737AFA3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5F44BE51-1E5B-4076-92D7-2AEA560A8B7F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7ED2FE9F-C1FB-4B6A-B6B3-8381191C0FE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424CA696-78B3-4E7A-8DDB-D825A1EE21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27E5D777-5317-400E-AB18-C28D0A8FA96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7D318423-E5A3-4FA1-B795-8B59EA840D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81F7BC06-A344-4F00-ABF6-001293CF487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63EBB551-2325-43E7-A41C-E6AF3E8517B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DAE57AD8-4DEF-4B0B-8136-D65BAE79630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194C6F12-6D46-435C-BC31-18D58C07491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D6BA69C0-C82A-4372-BDD5-0C6C35B256B0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A7324DDE-793C-4EED-A216-A4DE709F2D0F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764AF2E0-E548-468B-A090-DC4063528F33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352B296C-C9FE-457E-A6C2-25EDAC35B7A0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E53DA938-9361-4B15-8292-E3C224C15698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31988642-DD09-49B0-ACED-32C33EC337E6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E76A8E63-93B9-4A85-8DDE-656244AE976F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279C1DE4-D716-41CC-BCD1-478398A62FAD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04F006D9-951A-476D-B294-8593B6374F04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755FBF84-1CC0-4CDB-AC5F-9EF025CC0EC6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92FCD3CE-AA39-4221-A0F5-412CEEACD859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939" name="テキスト ボックス 938">
            <a:extLst>
              <a:ext uri="{FF2B5EF4-FFF2-40B4-BE49-F238E27FC236}">
                <a16:creationId xmlns:a16="http://schemas.microsoft.com/office/drawing/2014/main" id="{253A5A00-2FC6-469B-82C1-E60647942D0B}"/>
              </a:ext>
            </a:extLst>
          </p:cNvPr>
          <p:cNvSpPr txBox="1"/>
          <p:nvPr/>
        </p:nvSpPr>
        <p:spPr>
          <a:xfrm>
            <a:off x="4608407" y="351083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石和温泉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DC058F31-FCC8-46C2-AED8-4A4862EA169F}"/>
              </a:ext>
            </a:extLst>
          </p:cNvPr>
          <p:cNvGrpSpPr/>
          <p:nvPr/>
        </p:nvGrpSpPr>
        <p:grpSpPr>
          <a:xfrm>
            <a:off x="7318426" y="4236849"/>
            <a:ext cx="2256978" cy="1951188"/>
            <a:chOff x="2821285" y="681487"/>
            <a:chExt cx="4364520" cy="3773188"/>
          </a:xfrm>
        </p:grpSpPr>
        <p:sp>
          <p:nvSpPr>
            <p:cNvPr id="941" name="フリーフォーム: 図形 940">
              <a:extLst>
                <a:ext uri="{FF2B5EF4-FFF2-40B4-BE49-F238E27FC236}">
                  <a16:creationId xmlns:a16="http://schemas.microsoft.com/office/drawing/2014/main" id="{E9812E94-3E08-45CD-A66F-D7B9E07327A4}"/>
                </a:ext>
              </a:extLst>
            </p:cNvPr>
            <p:cNvSpPr/>
            <p:nvPr/>
          </p:nvSpPr>
          <p:spPr>
            <a:xfrm>
              <a:off x="2821285" y="681487"/>
              <a:ext cx="4364520" cy="3773188"/>
            </a:xfrm>
            <a:custGeom>
              <a:avLst/>
              <a:gdLst>
                <a:gd name="connsiteX0" fmla="*/ 1645017 w 3290034"/>
                <a:gd name="connsiteY0" fmla="*/ 0 h 2403934"/>
                <a:gd name="connsiteX1" fmla="*/ 3290034 w 3290034"/>
                <a:gd name="connsiteY1" fmla="*/ 1398978 h 2403934"/>
                <a:gd name="connsiteX2" fmla="*/ 2808220 w 3290034"/>
                <a:gd name="connsiteY2" fmla="*/ 2388205 h 2403934"/>
                <a:gd name="connsiteX3" fmla="*/ 2787870 w 3290034"/>
                <a:gd name="connsiteY3" fmla="*/ 2403934 h 2403934"/>
                <a:gd name="connsiteX4" fmla="*/ 502165 w 3290034"/>
                <a:gd name="connsiteY4" fmla="*/ 2403934 h 2403934"/>
                <a:gd name="connsiteX5" fmla="*/ 481814 w 3290034"/>
                <a:gd name="connsiteY5" fmla="*/ 2388205 h 2403934"/>
                <a:gd name="connsiteX6" fmla="*/ 0 w 3290034"/>
                <a:gd name="connsiteY6" fmla="*/ 1398978 h 2403934"/>
                <a:gd name="connsiteX7" fmla="*/ 1645017 w 3290034"/>
                <a:gd name="connsiteY7" fmla="*/ 0 h 240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0034" h="2403934">
                  <a:moveTo>
                    <a:pt x="1645017" y="0"/>
                  </a:moveTo>
                  <a:cubicBezTo>
                    <a:pt x="2553535" y="0"/>
                    <a:pt x="3290034" y="626344"/>
                    <a:pt x="3290034" y="1398978"/>
                  </a:cubicBezTo>
                  <a:cubicBezTo>
                    <a:pt x="3290034" y="1785295"/>
                    <a:pt x="3105909" y="2135040"/>
                    <a:pt x="2808220" y="2388205"/>
                  </a:cubicBezTo>
                  <a:lnTo>
                    <a:pt x="2787870" y="2403934"/>
                  </a:lnTo>
                  <a:lnTo>
                    <a:pt x="502165" y="2403934"/>
                  </a:lnTo>
                  <a:lnTo>
                    <a:pt x="481814" y="2388205"/>
                  </a:lnTo>
                  <a:cubicBezTo>
                    <a:pt x="184125" y="2135040"/>
                    <a:pt x="0" y="1785295"/>
                    <a:pt x="0" y="1398978"/>
                  </a:cubicBezTo>
                  <a:cubicBezTo>
                    <a:pt x="0" y="626344"/>
                    <a:pt x="736499" y="0"/>
                    <a:pt x="1645017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F040CFA1-35AF-434A-A445-60A5C5C6F3D2}"/>
                </a:ext>
              </a:extLst>
            </p:cNvPr>
            <p:cNvGrpSpPr/>
            <p:nvPr/>
          </p:nvGrpSpPr>
          <p:grpSpPr>
            <a:xfrm>
              <a:off x="4380044" y="804786"/>
              <a:ext cx="1615974" cy="3628149"/>
              <a:chOff x="4380044" y="804786"/>
              <a:chExt cx="1615974" cy="3628149"/>
            </a:xfrm>
          </p:grpSpPr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3CC9A918-FBE0-44F1-B4FC-7CBF423366B9}"/>
                  </a:ext>
                </a:extLst>
              </p:cNvPr>
              <p:cNvGrpSpPr/>
              <p:nvPr/>
            </p:nvGrpSpPr>
            <p:grpSpPr>
              <a:xfrm>
                <a:off x="5363766" y="1506170"/>
                <a:ext cx="632252" cy="2652150"/>
                <a:chOff x="4621970" y="804786"/>
                <a:chExt cx="864922" cy="3628149"/>
              </a:xfrm>
            </p:grpSpPr>
            <p:grpSp>
              <p:nvGrpSpPr>
                <p:cNvPr id="1155" name="グループ化 1154">
                  <a:extLst>
                    <a:ext uri="{FF2B5EF4-FFF2-40B4-BE49-F238E27FC236}">
                      <a16:creationId xmlns:a16="http://schemas.microsoft.com/office/drawing/2014/main" id="{120D058A-6926-4D48-AC55-72711BF4CB58}"/>
                    </a:ext>
                  </a:extLst>
                </p:cNvPr>
                <p:cNvGrpSpPr/>
                <p:nvPr/>
              </p:nvGrpSpPr>
              <p:grpSpPr>
                <a:xfrm>
                  <a:off x="4621970" y="804786"/>
                  <a:ext cx="837762" cy="1075570"/>
                  <a:chOff x="2067363" y="1408468"/>
                  <a:chExt cx="997380" cy="1280497"/>
                </a:xfrm>
              </p:grpSpPr>
              <p:sp>
                <p:nvSpPr>
                  <p:cNvPr id="1183" name="フリーフォーム: 図形 1182">
                    <a:extLst>
                      <a:ext uri="{FF2B5EF4-FFF2-40B4-BE49-F238E27FC236}">
                        <a16:creationId xmlns:a16="http://schemas.microsoft.com/office/drawing/2014/main" id="{C9A6160E-50CC-4CBE-99F4-4E25CDDBE7D6}"/>
                      </a:ext>
                    </a:extLst>
                  </p:cNvPr>
                  <p:cNvSpPr/>
                  <p:nvPr/>
                </p:nvSpPr>
                <p:spPr>
                  <a:xfrm>
                    <a:off x="2067363" y="1408468"/>
                    <a:ext cx="997380" cy="1280497"/>
                  </a:xfrm>
                  <a:custGeom>
                    <a:avLst/>
                    <a:gdLst>
                      <a:gd name="connsiteX0" fmla="*/ 514132 w 997380"/>
                      <a:gd name="connsiteY0" fmla="*/ 0 h 1280497"/>
                      <a:gd name="connsiteX1" fmla="*/ 482115 w 997380"/>
                      <a:gd name="connsiteY1" fmla="*/ 356257 h 1280497"/>
                      <a:gd name="connsiteX2" fmla="*/ 487944 w 997380"/>
                      <a:gd name="connsiteY2" fmla="*/ 389612 h 1280497"/>
                      <a:gd name="connsiteX3" fmla="*/ 508036 w 997380"/>
                      <a:gd name="connsiteY3" fmla="*/ 361700 h 1280497"/>
                      <a:gd name="connsiteX4" fmla="*/ 775531 w 997380"/>
                      <a:gd name="connsiteY4" fmla="*/ 234698 h 1280497"/>
                      <a:gd name="connsiteX5" fmla="*/ 698274 w 997380"/>
                      <a:gd name="connsiteY5" fmla="*/ 557496 h 1280497"/>
                      <a:gd name="connsiteX6" fmla="*/ 695355 w 997380"/>
                      <a:gd name="connsiteY6" fmla="*/ 620305 h 1280497"/>
                      <a:gd name="connsiteX7" fmla="*/ 718520 w 997380"/>
                      <a:gd name="connsiteY7" fmla="*/ 587300 h 1280497"/>
                      <a:gd name="connsiteX8" fmla="*/ 888955 w 997380"/>
                      <a:gd name="connsiteY8" fmla="*/ 519981 h 1280497"/>
                      <a:gd name="connsiteX9" fmla="*/ 932376 w 997380"/>
                      <a:gd name="connsiteY9" fmla="*/ 527052 h 1280497"/>
                      <a:gd name="connsiteX10" fmla="*/ 813371 w 997380"/>
                      <a:gd name="connsiteY10" fmla="*/ 834084 h 1280497"/>
                      <a:gd name="connsiteX11" fmla="*/ 813962 w 997380"/>
                      <a:gd name="connsiteY11" fmla="*/ 843988 h 1280497"/>
                      <a:gd name="connsiteX12" fmla="*/ 849023 w 997380"/>
                      <a:gd name="connsiteY12" fmla="*/ 812773 h 1280497"/>
                      <a:gd name="connsiteX13" fmla="*/ 997380 w 997380"/>
                      <a:gd name="connsiteY13" fmla="*/ 815635 h 1280497"/>
                      <a:gd name="connsiteX14" fmla="*/ 815064 w 997380"/>
                      <a:gd name="connsiteY14" fmla="*/ 1046226 h 1280497"/>
                      <a:gd name="connsiteX15" fmla="*/ 812752 w 997380"/>
                      <a:gd name="connsiteY15" fmla="*/ 1043334 h 1280497"/>
                      <a:gd name="connsiteX16" fmla="*/ 803226 w 997380"/>
                      <a:gd name="connsiteY16" fmla="*/ 1076578 h 1280497"/>
                      <a:gd name="connsiteX17" fmla="*/ 519232 w 997380"/>
                      <a:gd name="connsiteY17" fmla="*/ 1280497 h 1280497"/>
                      <a:gd name="connsiteX18" fmla="*/ 217279 w 997380"/>
                      <a:gd name="connsiteY18" fmla="*/ 1013906 h 1280497"/>
                      <a:gd name="connsiteX19" fmla="*/ 216845 w 997380"/>
                      <a:gd name="connsiteY19" fmla="*/ 1009243 h 1280497"/>
                      <a:gd name="connsiteX20" fmla="*/ 207412 w 997380"/>
                      <a:gd name="connsiteY20" fmla="*/ 981293 h 1280497"/>
                      <a:gd name="connsiteX21" fmla="*/ 93131 w 997380"/>
                      <a:gd name="connsiteY21" fmla="*/ 846202 h 1280497"/>
                      <a:gd name="connsiteX22" fmla="*/ 93131 w 997380"/>
                      <a:gd name="connsiteY22" fmla="*/ 846201 h 1280497"/>
                      <a:gd name="connsiteX23" fmla="*/ 171780 w 997380"/>
                      <a:gd name="connsiteY23" fmla="*/ 833130 h 1280497"/>
                      <a:gd name="connsiteX24" fmla="*/ 176049 w 997380"/>
                      <a:gd name="connsiteY24" fmla="*/ 835094 h 1280497"/>
                      <a:gd name="connsiteX25" fmla="*/ 154555 w 997380"/>
                      <a:gd name="connsiteY25" fmla="*/ 784878 h 1280497"/>
                      <a:gd name="connsiteX26" fmla="*/ 12855 w 997380"/>
                      <a:gd name="connsiteY26" fmla="*/ 636583 h 1280497"/>
                      <a:gd name="connsiteX27" fmla="*/ 178567 w 997380"/>
                      <a:gd name="connsiteY27" fmla="*/ 608305 h 1280497"/>
                      <a:gd name="connsiteX28" fmla="*/ 198860 w 997380"/>
                      <a:gd name="connsiteY28" fmla="*/ 616907 h 1280497"/>
                      <a:gd name="connsiteX29" fmla="*/ 115843 w 997380"/>
                      <a:gd name="connsiteY29" fmla="*/ 503178 h 1280497"/>
                      <a:gd name="connsiteX30" fmla="*/ 0 w 997380"/>
                      <a:gd name="connsiteY30" fmla="*/ 400532 h 1280497"/>
                      <a:gd name="connsiteX31" fmla="*/ 170748 w 997380"/>
                      <a:gd name="connsiteY31" fmla="*/ 360905 h 1280497"/>
                      <a:gd name="connsiteX32" fmla="*/ 241233 w 997380"/>
                      <a:gd name="connsiteY32" fmla="*/ 374352 h 1280497"/>
                      <a:gd name="connsiteX33" fmla="*/ 267192 w 997380"/>
                      <a:gd name="connsiteY33" fmla="*/ 386189 h 1280497"/>
                      <a:gd name="connsiteX34" fmla="*/ 266957 w 997380"/>
                      <a:gd name="connsiteY34" fmla="*/ 351133 h 1280497"/>
                      <a:gd name="connsiteX35" fmla="*/ 514132 w 997380"/>
                      <a:gd name="connsiteY35" fmla="*/ 0 h 1280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97380" h="1280497">
                        <a:moveTo>
                          <a:pt x="514132" y="0"/>
                        </a:moveTo>
                        <a:cubicBezTo>
                          <a:pt x="479387" y="110006"/>
                          <a:pt x="468630" y="232665"/>
                          <a:pt x="482115" y="356257"/>
                        </a:cubicBezTo>
                        <a:lnTo>
                          <a:pt x="487944" y="389612"/>
                        </a:lnTo>
                        <a:lnTo>
                          <a:pt x="508036" y="361700"/>
                        </a:lnTo>
                        <a:cubicBezTo>
                          <a:pt x="576494" y="283232"/>
                          <a:pt x="671068" y="234698"/>
                          <a:pt x="775531" y="234698"/>
                        </a:cubicBezTo>
                        <a:cubicBezTo>
                          <a:pt x="734327" y="337957"/>
                          <a:pt x="708575" y="447003"/>
                          <a:pt x="698274" y="557496"/>
                        </a:cubicBezTo>
                        <a:lnTo>
                          <a:pt x="695355" y="620305"/>
                        </a:lnTo>
                        <a:lnTo>
                          <a:pt x="718520" y="587300"/>
                        </a:lnTo>
                        <a:cubicBezTo>
                          <a:pt x="761908" y="541638"/>
                          <a:pt x="824134" y="516076"/>
                          <a:pt x="888955" y="519981"/>
                        </a:cubicBezTo>
                        <a:cubicBezTo>
                          <a:pt x="903360" y="520849"/>
                          <a:pt x="917893" y="523171"/>
                          <a:pt x="932376" y="527052"/>
                        </a:cubicBezTo>
                        <a:cubicBezTo>
                          <a:pt x="859931" y="614619"/>
                          <a:pt x="818764" y="722556"/>
                          <a:pt x="813371" y="834084"/>
                        </a:cubicBezTo>
                        <a:lnTo>
                          <a:pt x="813962" y="843988"/>
                        </a:lnTo>
                        <a:lnTo>
                          <a:pt x="849023" y="812773"/>
                        </a:lnTo>
                        <a:cubicBezTo>
                          <a:pt x="897010" y="783465"/>
                          <a:pt x="955716" y="782693"/>
                          <a:pt x="997380" y="815635"/>
                        </a:cubicBezTo>
                        <a:cubicBezTo>
                          <a:pt x="910276" y="865752"/>
                          <a:pt x="843736" y="949910"/>
                          <a:pt x="815064" y="1046226"/>
                        </a:cubicBezTo>
                        <a:lnTo>
                          <a:pt x="812752" y="1043334"/>
                        </a:lnTo>
                        <a:lnTo>
                          <a:pt x="803226" y="1076578"/>
                        </a:lnTo>
                        <a:cubicBezTo>
                          <a:pt x="756436" y="1196413"/>
                          <a:pt x="646899" y="1280497"/>
                          <a:pt x="519232" y="1280497"/>
                        </a:cubicBezTo>
                        <a:cubicBezTo>
                          <a:pt x="370288" y="1280497"/>
                          <a:pt x="246019" y="1166049"/>
                          <a:pt x="217279" y="1013906"/>
                        </a:cubicBezTo>
                        <a:lnTo>
                          <a:pt x="216845" y="1009243"/>
                        </a:lnTo>
                        <a:lnTo>
                          <a:pt x="207412" y="981293"/>
                        </a:lnTo>
                        <a:cubicBezTo>
                          <a:pt x="182978" y="926757"/>
                          <a:pt x="143104" y="879169"/>
                          <a:pt x="93131" y="846202"/>
                        </a:cubicBezTo>
                        <a:lnTo>
                          <a:pt x="93131" y="846201"/>
                        </a:lnTo>
                        <a:cubicBezTo>
                          <a:pt x="116217" y="830135"/>
                          <a:pt x="144582" y="826317"/>
                          <a:pt x="171780" y="833130"/>
                        </a:cubicBezTo>
                        <a:lnTo>
                          <a:pt x="176049" y="835094"/>
                        </a:lnTo>
                        <a:lnTo>
                          <a:pt x="154555" y="784878"/>
                        </a:lnTo>
                        <a:cubicBezTo>
                          <a:pt x="120554" y="725987"/>
                          <a:pt x="72533" y="675190"/>
                          <a:pt x="12855" y="636583"/>
                        </a:cubicBezTo>
                        <a:cubicBezTo>
                          <a:pt x="66173" y="605800"/>
                          <a:pt x="125596" y="597247"/>
                          <a:pt x="178567" y="608305"/>
                        </a:cubicBezTo>
                        <a:lnTo>
                          <a:pt x="198860" y="616907"/>
                        </a:lnTo>
                        <a:lnTo>
                          <a:pt x="115843" y="503178"/>
                        </a:lnTo>
                        <a:cubicBezTo>
                          <a:pt x="81353" y="465217"/>
                          <a:pt x="42590" y="430746"/>
                          <a:pt x="0" y="400532"/>
                        </a:cubicBezTo>
                        <a:cubicBezTo>
                          <a:pt x="53793" y="369475"/>
                          <a:pt x="113177" y="356923"/>
                          <a:pt x="170748" y="360905"/>
                        </a:cubicBezTo>
                        <a:cubicBezTo>
                          <a:pt x="194736" y="362564"/>
                          <a:pt x="218410" y="367094"/>
                          <a:pt x="241233" y="374352"/>
                        </a:cubicBezTo>
                        <a:lnTo>
                          <a:pt x="267192" y="386189"/>
                        </a:lnTo>
                        <a:lnTo>
                          <a:pt x="266957" y="351133"/>
                        </a:lnTo>
                        <a:cubicBezTo>
                          <a:pt x="279561" y="176814"/>
                          <a:pt x="373126" y="34045"/>
                          <a:pt x="51413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4" name="フリーフォーム: 図形 1183">
                    <a:extLst>
                      <a:ext uri="{FF2B5EF4-FFF2-40B4-BE49-F238E27FC236}">
                        <a16:creationId xmlns:a16="http://schemas.microsoft.com/office/drawing/2014/main" id="{98D357A2-CBFF-435B-BE04-3DF90943948F}"/>
                      </a:ext>
                    </a:extLst>
                  </p:cNvPr>
                  <p:cNvSpPr/>
                  <p:nvPr/>
                </p:nvSpPr>
                <p:spPr>
                  <a:xfrm>
                    <a:off x="2359786" y="2046897"/>
                    <a:ext cx="445059" cy="590847"/>
                  </a:xfrm>
                  <a:custGeom>
                    <a:avLst/>
                    <a:gdLst>
                      <a:gd name="connsiteX0" fmla="*/ 234643 w 445059"/>
                      <a:gd name="connsiteY0" fmla="*/ 0 h 590847"/>
                      <a:gd name="connsiteX1" fmla="*/ 284837 w 445059"/>
                      <a:gd name="connsiteY1" fmla="*/ 150582 h 590847"/>
                      <a:gd name="connsiteX2" fmla="*/ 303625 w 445059"/>
                      <a:gd name="connsiteY2" fmla="*/ 181895 h 590847"/>
                      <a:gd name="connsiteX3" fmla="*/ 312595 w 445059"/>
                      <a:gd name="connsiteY3" fmla="*/ 177882 h 590847"/>
                      <a:gd name="connsiteX4" fmla="*/ 398534 w 445059"/>
                      <a:gd name="connsiteY4" fmla="*/ 120402 h 590847"/>
                      <a:gd name="connsiteX5" fmla="*/ 435082 w 445059"/>
                      <a:gd name="connsiteY5" fmla="*/ 328114 h 590847"/>
                      <a:gd name="connsiteX6" fmla="*/ 391297 w 445059"/>
                      <a:gd name="connsiteY6" fmla="*/ 512346 h 590847"/>
                      <a:gd name="connsiteX7" fmla="*/ 378835 w 445059"/>
                      <a:gd name="connsiteY7" fmla="*/ 519831 h 590847"/>
                      <a:gd name="connsiteX8" fmla="*/ 368494 w 445059"/>
                      <a:gd name="connsiteY8" fmla="*/ 535404 h 590847"/>
                      <a:gd name="connsiteX9" fmla="*/ 234643 w 445059"/>
                      <a:gd name="connsiteY9" fmla="*/ 590847 h 590847"/>
                      <a:gd name="connsiteX10" fmla="*/ 204822 w 445059"/>
                      <a:gd name="connsiteY10" fmla="*/ 585044 h 590847"/>
                      <a:gd name="connsiteX11" fmla="*/ 136909 w 445059"/>
                      <a:gd name="connsiteY11" fmla="*/ 580268 h 590847"/>
                      <a:gd name="connsiteX12" fmla="*/ 136909 w 445059"/>
                      <a:gd name="connsiteY12" fmla="*/ 580267 h 590847"/>
                      <a:gd name="connsiteX13" fmla="*/ 12574 w 445059"/>
                      <a:gd name="connsiteY13" fmla="*/ 374533 h 590847"/>
                      <a:gd name="connsiteX14" fmla="*/ 0 w 445059"/>
                      <a:gd name="connsiteY14" fmla="*/ 121534 h 590847"/>
                      <a:gd name="connsiteX15" fmla="*/ 106733 w 445059"/>
                      <a:gd name="connsiteY15" fmla="*/ 208042 h 590847"/>
                      <a:gd name="connsiteX16" fmla="*/ 139314 w 445059"/>
                      <a:gd name="connsiteY16" fmla="*/ 222175 h 590847"/>
                      <a:gd name="connsiteX17" fmla="*/ 146803 w 445059"/>
                      <a:gd name="connsiteY17" fmla="*/ 213324 h 590847"/>
                      <a:gd name="connsiteX18" fmla="*/ 234643 w 445059"/>
                      <a:gd name="connsiteY18" fmla="*/ 0 h 590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45059" h="590847">
                        <a:moveTo>
                          <a:pt x="234643" y="0"/>
                        </a:moveTo>
                        <a:cubicBezTo>
                          <a:pt x="245797" y="55771"/>
                          <a:pt x="262528" y="105965"/>
                          <a:pt x="284837" y="150582"/>
                        </a:cubicBezTo>
                        <a:lnTo>
                          <a:pt x="303625" y="181895"/>
                        </a:lnTo>
                        <a:lnTo>
                          <a:pt x="312595" y="177882"/>
                        </a:lnTo>
                        <a:cubicBezTo>
                          <a:pt x="342194" y="161468"/>
                          <a:pt x="370840" y="142308"/>
                          <a:pt x="398534" y="120402"/>
                        </a:cubicBezTo>
                        <a:cubicBezTo>
                          <a:pt x="400164" y="193298"/>
                          <a:pt x="412346" y="262536"/>
                          <a:pt x="435082" y="328114"/>
                        </a:cubicBezTo>
                        <a:cubicBezTo>
                          <a:pt x="458602" y="395956"/>
                          <a:pt x="439154" y="467902"/>
                          <a:pt x="391297" y="512346"/>
                        </a:cubicBezTo>
                        <a:lnTo>
                          <a:pt x="378835" y="519831"/>
                        </a:lnTo>
                        <a:lnTo>
                          <a:pt x="368494" y="535404"/>
                        </a:lnTo>
                        <a:cubicBezTo>
                          <a:pt x="331532" y="572366"/>
                          <a:pt x="283087" y="590847"/>
                          <a:pt x="234643" y="590847"/>
                        </a:cubicBezTo>
                        <a:lnTo>
                          <a:pt x="204822" y="585044"/>
                        </a:lnTo>
                        <a:lnTo>
                          <a:pt x="136909" y="580268"/>
                        </a:lnTo>
                        <a:lnTo>
                          <a:pt x="136909" y="580267"/>
                        </a:lnTo>
                        <a:cubicBezTo>
                          <a:pt x="44434" y="555489"/>
                          <a:pt x="-11233" y="463379"/>
                          <a:pt x="12574" y="374533"/>
                        </a:cubicBezTo>
                        <a:cubicBezTo>
                          <a:pt x="33376" y="296897"/>
                          <a:pt x="29185" y="212565"/>
                          <a:pt x="0" y="121534"/>
                        </a:cubicBezTo>
                        <a:cubicBezTo>
                          <a:pt x="33969" y="156373"/>
                          <a:pt x="69547" y="185209"/>
                          <a:pt x="106733" y="208042"/>
                        </a:cubicBezTo>
                        <a:lnTo>
                          <a:pt x="139314" y="222175"/>
                        </a:lnTo>
                        <a:lnTo>
                          <a:pt x="146803" y="213324"/>
                        </a:lnTo>
                        <a:cubicBezTo>
                          <a:pt x="188632" y="154765"/>
                          <a:pt x="217911" y="83657"/>
                          <a:pt x="2346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D713F02E-27D3-4D16-91F8-2800B4AE2834}"/>
                    </a:ext>
                  </a:extLst>
                </p:cNvPr>
                <p:cNvGrpSpPr/>
                <p:nvPr/>
              </p:nvGrpSpPr>
              <p:grpSpPr>
                <a:xfrm>
                  <a:off x="4641370" y="1758791"/>
                  <a:ext cx="845522" cy="2674144"/>
                  <a:chOff x="4641370" y="1469231"/>
                  <a:chExt cx="845522" cy="2674144"/>
                </a:xfrm>
              </p:grpSpPr>
              <p:sp>
                <p:nvSpPr>
                  <p:cNvPr id="1157" name="台形 1156">
                    <a:extLst>
                      <a:ext uri="{FF2B5EF4-FFF2-40B4-BE49-F238E27FC236}">
                        <a16:creationId xmlns:a16="http://schemas.microsoft.com/office/drawing/2014/main" id="{AE09EB82-AC04-4CB0-B5FF-6C4D53EAC9E4}"/>
                      </a:ext>
                    </a:extLst>
                  </p:cNvPr>
                  <p:cNvSpPr/>
                  <p:nvPr/>
                </p:nvSpPr>
                <p:spPr>
                  <a:xfrm>
                    <a:off x="4771545" y="1921669"/>
                    <a:ext cx="584680" cy="875506"/>
                  </a:xfrm>
                  <a:prstGeom prst="trapezoid">
                    <a:avLst>
                      <a:gd name="adj" fmla="val 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D7FC6608-BBDA-4345-8704-86C853D1FFDC}"/>
                      </a:ext>
                    </a:extLst>
                  </p:cNvPr>
                  <p:cNvSpPr/>
                  <p:nvPr/>
                </p:nvSpPr>
                <p:spPr>
                  <a:xfrm>
                    <a:off x="4641370" y="2613804"/>
                    <a:ext cx="845029" cy="1529571"/>
                  </a:xfrm>
                  <a:prstGeom prst="trapezoid">
                    <a:avLst>
                      <a:gd name="adj" fmla="val 1377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59" name="グループ化 1158">
                    <a:extLst>
                      <a:ext uri="{FF2B5EF4-FFF2-40B4-BE49-F238E27FC236}">
                        <a16:creationId xmlns:a16="http://schemas.microsoft.com/office/drawing/2014/main" id="{96F9D300-4D9B-45E4-A2ED-961D89D2B314}"/>
                      </a:ext>
                    </a:extLst>
                  </p:cNvPr>
                  <p:cNvGrpSpPr/>
                  <p:nvPr/>
                </p:nvGrpSpPr>
                <p:grpSpPr>
                  <a:xfrm>
                    <a:off x="4771545" y="1469231"/>
                    <a:ext cx="584680" cy="478632"/>
                    <a:chOff x="4771545" y="1571625"/>
                    <a:chExt cx="598174" cy="376238"/>
                  </a:xfr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</p:grpSpPr>
                <p:sp>
                  <p:nvSpPr>
                    <p:cNvPr id="1173" name="台形 1172">
                      <a:extLst>
                        <a:ext uri="{FF2B5EF4-FFF2-40B4-BE49-F238E27FC236}">
                          <a16:creationId xmlns:a16="http://schemas.microsoft.com/office/drawing/2014/main" id="{8DE6E1BF-0C26-4CA7-BC59-4025FD6C9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154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4" name="台形 1173">
                      <a:extLst>
                        <a:ext uri="{FF2B5EF4-FFF2-40B4-BE49-F238E27FC236}">
                          <a16:creationId xmlns:a16="http://schemas.microsoft.com/office/drawing/2014/main" id="{E5B837CC-D6F4-4E12-A73A-5B461BF155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06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5" name="台形 1174">
                      <a:extLst>
                        <a:ext uri="{FF2B5EF4-FFF2-40B4-BE49-F238E27FC236}">
                          <a16:creationId xmlns:a16="http://schemas.microsoft.com/office/drawing/2014/main" id="{0226C498-0F82-432A-86D8-2CE0A90099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5375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6" name="台形 1175">
                      <a:extLst>
                        <a:ext uri="{FF2B5EF4-FFF2-40B4-BE49-F238E27FC236}">
                          <a16:creationId xmlns:a16="http://schemas.microsoft.com/office/drawing/2014/main" id="{BBDA0506-E6DD-4C26-9157-CF98F6AA76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5538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7" name="台形 1176">
                      <a:extLst>
                        <a:ext uri="{FF2B5EF4-FFF2-40B4-BE49-F238E27FC236}">
                          <a16:creationId xmlns:a16="http://schemas.microsoft.com/office/drawing/2014/main" id="{0CBBD198-224F-4F08-AEA1-26BFD4E1EC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20312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8" name="台形 1177">
                      <a:extLst>
                        <a:ext uri="{FF2B5EF4-FFF2-40B4-BE49-F238E27FC236}">
                          <a16:creationId xmlns:a16="http://schemas.microsoft.com/office/drawing/2014/main" id="{A51CC07A-DA92-42B1-8585-CBED275225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2230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9" name="台形 1178">
                      <a:extLst>
                        <a:ext uri="{FF2B5EF4-FFF2-40B4-BE49-F238E27FC236}">
                          <a16:creationId xmlns:a16="http://schemas.microsoft.com/office/drawing/2014/main" id="{4F772731-019E-43A0-9C59-04A8CB2B77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7937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0" name="台形 1179">
                      <a:extLst>
                        <a:ext uri="{FF2B5EF4-FFF2-40B4-BE49-F238E27FC236}">
                          <a16:creationId xmlns:a16="http://schemas.microsoft.com/office/drawing/2014/main" id="{0204C86E-5081-46C5-9FB3-C7341B668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4149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1" name="台形 1180">
                      <a:extLst>
                        <a:ext uri="{FF2B5EF4-FFF2-40B4-BE49-F238E27FC236}">
                          <a16:creationId xmlns:a16="http://schemas.microsoft.com/office/drawing/2014/main" id="{736BB110-F5A4-4D81-B0DC-945B1733C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978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2" name="台形 1181">
                      <a:extLst>
                        <a:ext uri="{FF2B5EF4-FFF2-40B4-BE49-F238E27FC236}">
                          <a16:creationId xmlns:a16="http://schemas.microsoft.com/office/drawing/2014/main" id="{16327A1B-F558-46A8-8241-A8CE9B7083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73964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0" name="四角形: 角を丸くする 1159">
                    <a:extLst>
                      <a:ext uri="{FF2B5EF4-FFF2-40B4-BE49-F238E27FC236}">
                        <a16:creationId xmlns:a16="http://schemas.microsoft.com/office/drawing/2014/main" id="{244BE8F2-53C2-48C5-BD42-38E1DADFC3AF}"/>
                      </a:ext>
                    </a:extLst>
                  </p:cNvPr>
                  <p:cNvSpPr/>
                  <p:nvPr/>
                </p:nvSpPr>
                <p:spPr>
                  <a:xfrm>
                    <a:off x="4755671" y="152400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1" name="四角形: 角を丸くする 1160">
                    <a:extLst>
                      <a:ext uri="{FF2B5EF4-FFF2-40B4-BE49-F238E27FC236}">
                        <a16:creationId xmlns:a16="http://schemas.microsoft.com/office/drawing/2014/main" id="{99B63D35-8416-4790-A06A-8B8B45B29D8B}"/>
                      </a:ext>
                    </a:extLst>
                  </p:cNvPr>
                  <p:cNvSpPr/>
                  <p:nvPr/>
                </p:nvSpPr>
                <p:spPr>
                  <a:xfrm>
                    <a:off x="4755671" y="16859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2" name="四角形: 角を丸くする 1161">
                    <a:extLst>
                      <a:ext uri="{FF2B5EF4-FFF2-40B4-BE49-F238E27FC236}">
                        <a16:creationId xmlns:a16="http://schemas.microsoft.com/office/drawing/2014/main" id="{A7245992-C84D-43BF-8806-750733CA64F8}"/>
                      </a:ext>
                    </a:extLst>
                  </p:cNvPr>
                  <p:cNvSpPr/>
                  <p:nvPr/>
                </p:nvSpPr>
                <p:spPr>
                  <a:xfrm>
                    <a:off x="4755671" y="1845470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3" name="四角形: 角を丸くする 1162">
                    <a:extLst>
                      <a:ext uri="{FF2B5EF4-FFF2-40B4-BE49-F238E27FC236}">
                        <a16:creationId xmlns:a16="http://schemas.microsoft.com/office/drawing/2014/main" id="{800EB4FE-A1F5-4577-B7E6-88557ED26D58}"/>
                      </a:ext>
                    </a:extLst>
                  </p:cNvPr>
                  <p:cNvSpPr/>
                  <p:nvPr/>
                </p:nvSpPr>
                <p:spPr>
                  <a:xfrm>
                    <a:off x="4755671" y="2007395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4" name="四角形: 角を丸くする 1163">
                    <a:extLst>
                      <a:ext uri="{FF2B5EF4-FFF2-40B4-BE49-F238E27FC236}">
                        <a16:creationId xmlns:a16="http://schemas.microsoft.com/office/drawing/2014/main" id="{F21DD48A-80DA-4EFB-B35C-1A8F2FD71C5C}"/>
                      </a:ext>
                    </a:extLst>
                  </p:cNvPr>
                  <p:cNvSpPr/>
                  <p:nvPr/>
                </p:nvSpPr>
                <p:spPr>
                  <a:xfrm rot="180640">
                    <a:off x="4755671" y="2155033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5" name="四角形: 角を丸くする 1164">
                    <a:extLst>
                      <a:ext uri="{FF2B5EF4-FFF2-40B4-BE49-F238E27FC236}">
                        <a16:creationId xmlns:a16="http://schemas.microsoft.com/office/drawing/2014/main" id="{DB6A2584-EA05-46FA-A985-EB779AEF1069}"/>
                      </a:ext>
                    </a:extLst>
                  </p:cNvPr>
                  <p:cNvSpPr/>
                  <p:nvPr/>
                </p:nvSpPr>
                <p:spPr>
                  <a:xfrm rot="21375575">
                    <a:off x="4755671" y="23336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6" name="四角形: 角を丸くする 1165">
                    <a:extLst>
                      <a:ext uri="{FF2B5EF4-FFF2-40B4-BE49-F238E27FC236}">
                        <a16:creationId xmlns:a16="http://schemas.microsoft.com/office/drawing/2014/main" id="{A47F9FE6-216F-4F1C-80B8-A8FCEE1A3EE9}"/>
                      </a:ext>
                    </a:extLst>
                  </p:cNvPr>
                  <p:cNvSpPr/>
                  <p:nvPr/>
                </p:nvSpPr>
                <p:spPr>
                  <a:xfrm rot="186022">
                    <a:off x="4762814" y="247888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7" name="四角形: 角を丸くする 1166">
                    <a:extLst>
                      <a:ext uri="{FF2B5EF4-FFF2-40B4-BE49-F238E27FC236}">
                        <a16:creationId xmlns:a16="http://schemas.microsoft.com/office/drawing/2014/main" id="{FE6BF8C9-66B4-4F79-B527-FBF23D4B911A}"/>
                      </a:ext>
                    </a:extLst>
                  </p:cNvPr>
                  <p:cNvSpPr/>
                  <p:nvPr/>
                </p:nvSpPr>
                <p:spPr>
                  <a:xfrm>
                    <a:off x="4734873" y="2796299"/>
                    <a:ext cx="658657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8" name="四角形: 角を丸くする 1167">
                    <a:extLst>
                      <a:ext uri="{FF2B5EF4-FFF2-40B4-BE49-F238E27FC236}">
                        <a16:creationId xmlns:a16="http://schemas.microsoft.com/office/drawing/2014/main" id="{D489F1D7-0A5D-4298-B680-A565C0EDC529}"/>
                      </a:ext>
                    </a:extLst>
                  </p:cNvPr>
                  <p:cNvSpPr/>
                  <p:nvPr/>
                </p:nvSpPr>
                <p:spPr>
                  <a:xfrm>
                    <a:off x="4711060" y="3110624"/>
                    <a:ext cx="701521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9" name="四角形: 角を丸くする 1168">
                    <a:extLst>
                      <a:ext uri="{FF2B5EF4-FFF2-40B4-BE49-F238E27FC236}">
                        <a16:creationId xmlns:a16="http://schemas.microsoft.com/office/drawing/2014/main" id="{9367870C-C155-420B-877A-070EBF37EFDE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80176" y="3348112"/>
                    <a:ext cx="756850" cy="45720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0" name="四角形: 角を丸くする 1169">
                    <a:extLst>
                      <a:ext uri="{FF2B5EF4-FFF2-40B4-BE49-F238E27FC236}">
                        <a16:creationId xmlns:a16="http://schemas.microsoft.com/office/drawing/2014/main" id="{09C1052A-A6DB-49F6-8FCA-46D4026F3EB4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49057" y="3604436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四角形: 角を丸くする 1170">
                    <a:extLst>
                      <a:ext uri="{FF2B5EF4-FFF2-40B4-BE49-F238E27FC236}">
                        <a16:creationId xmlns:a16="http://schemas.microsoft.com/office/drawing/2014/main" id="{F193396C-CF6A-4954-977A-242ADD6606AD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65727" y="3637774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2" name="四角形: 角を丸くする 1171">
                    <a:extLst>
                      <a:ext uri="{FF2B5EF4-FFF2-40B4-BE49-F238E27FC236}">
                        <a16:creationId xmlns:a16="http://schemas.microsoft.com/office/drawing/2014/main" id="{610CB5F2-655B-4AD3-90B0-87E0C2FF6957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43500" y="3874351"/>
                    <a:ext cx="842759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24" name="グループ化 1123">
                <a:extLst>
                  <a:ext uri="{FF2B5EF4-FFF2-40B4-BE49-F238E27FC236}">
                    <a16:creationId xmlns:a16="http://schemas.microsoft.com/office/drawing/2014/main" id="{7F34F25B-EE9E-4237-AA23-CB4AA6889926}"/>
                  </a:ext>
                </a:extLst>
              </p:cNvPr>
              <p:cNvGrpSpPr/>
              <p:nvPr/>
            </p:nvGrpSpPr>
            <p:grpSpPr>
              <a:xfrm>
                <a:off x="4380044" y="804786"/>
                <a:ext cx="864922" cy="3628149"/>
                <a:chOff x="4621970" y="804786"/>
                <a:chExt cx="864922" cy="3628149"/>
              </a:xfrm>
            </p:grpSpPr>
            <p:grpSp>
              <p:nvGrpSpPr>
                <p:cNvPr id="1125" name="グループ化 1124">
                  <a:extLst>
                    <a:ext uri="{FF2B5EF4-FFF2-40B4-BE49-F238E27FC236}">
                      <a16:creationId xmlns:a16="http://schemas.microsoft.com/office/drawing/2014/main" id="{EF8DF8EE-B220-40DE-B48D-1EF80775DBBD}"/>
                    </a:ext>
                  </a:extLst>
                </p:cNvPr>
                <p:cNvGrpSpPr/>
                <p:nvPr/>
              </p:nvGrpSpPr>
              <p:grpSpPr>
                <a:xfrm>
                  <a:off x="4621970" y="804786"/>
                  <a:ext cx="837762" cy="1075570"/>
                  <a:chOff x="2067363" y="1408468"/>
                  <a:chExt cx="997380" cy="1280497"/>
                </a:xfrm>
              </p:grpSpPr>
              <p:sp>
                <p:nvSpPr>
                  <p:cNvPr id="1153" name="フリーフォーム: 図形 1152">
                    <a:extLst>
                      <a:ext uri="{FF2B5EF4-FFF2-40B4-BE49-F238E27FC236}">
                        <a16:creationId xmlns:a16="http://schemas.microsoft.com/office/drawing/2014/main" id="{CDBF4A9F-1335-4B98-9819-914B80CD99AE}"/>
                      </a:ext>
                    </a:extLst>
                  </p:cNvPr>
                  <p:cNvSpPr/>
                  <p:nvPr/>
                </p:nvSpPr>
                <p:spPr>
                  <a:xfrm>
                    <a:off x="2067363" y="1408468"/>
                    <a:ext cx="997380" cy="1280497"/>
                  </a:xfrm>
                  <a:custGeom>
                    <a:avLst/>
                    <a:gdLst>
                      <a:gd name="connsiteX0" fmla="*/ 514132 w 997380"/>
                      <a:gd name="connsiteY0" fmla="*/ 0 h 1280497"/>
                      <a:gd name="connsiteX1" fmla="*/ 482115 w 997380"/>
                      <a:gd name="connsiteY1" fmla="*/ 356257 h 1280497"/>
                      <a:gd name="connsiteX2" fmla="*/ 487944 w 997380"/>
                      <a:gd name="connsiteY2" fmla="*/ 389612 h 1280497"/>
                      <a:gd name="connsiteX3" fmla="*/ 508036 w 997380"/>
                      <a:gd name="connsiteY3" fmla="*/ 361700 h 1280497"/>
                      <a:gd name="connsiteX4" fmla="*/ 775531 w 997380"/>
                      <a:gd name="connsiteY4" fmla="*/ 234698 h 1280497"/>
                      <a:gd name="connsiteX5" fmla="*/ 698274 w 997380"/>
                      <a:gd name="connsiteY5" fmla="*/ 557496 h 1280497"/>
                      <a:gd name="connsiteX6" fmla="*/ 695355 w 997380"/>
                      <a:gd name="connsiteY6" fmla="*/ 620305 h 1280497"/>
                      <a:gd name="connsiteX7" fmla="*/ 718520 w 997380"/>
                      <a:gd name="connsiteY7" fmla="*/ 587300 h 1280497"/>
                      <a:gd name="connsiteX8" fmla="*/ 888955 w 997380"/>
                      <a:gd name="connsiteY8" fmla="*/ 519981 h 1280497"/>
                      <a:gd name="connsiteX9" fmla="*/ 932376 w 997380"/>
                      <a:gd name="connsiteY9" fmla="*/ 527052 h 1280497"/>
                      <a:gd name="connsiteX10" fmla="*/ 813371 w 997380"/>
                      <a:gd name="connsiteY10" fmla="*/ 834084 h 1280497"/>
                      <a:gd name="connsiteX11" fmla="*/ 813962 w 997380"/>
                      <a:gd name="connsiteY11" fmla="*/ 843988 h 1280497"/>
                      <a:gd name="connsiteX12" fmla="*/ 849023 w 997380"/>
                      <a:gd name="connsiteY12" fmla="*/ 812773 h 1280497"/>
                      <a:gd name="connsiteX13" fmla="*/ 997380 w 997380"/>
                      <a:gd name="connsiteY13" fmla="*/ 815635 h 1280497"/>
                      <a:gd name="connsiteX14" fmla="*/ 815064 w 997380"/>
                      <a:gd name="connsiteY14" fmla="*/ 1046226 h 1280497"/>
                      <a:gd name="connsiteX15" fmla="*/ 812752 w 997380"/>
                      <a:gd name="connsiteY15" fmla="*/ 1043334 h 1280497"/>
                      <a:gd name="connsiteX16" fmla="*/ 803226 w 997380"/>
                      <a:gd name="connsiteY16" fmla="*/ 1076578 h 1280497"/>
                      <a:gd name="connsiteX17" fmla="*/ 519232 w 997380"/>
                      <a:gd name="connsiteY17" fmla="*/ 1280497 h 1280497"/>
                      <a:gd name="connsiteX18" fmla="*/ 217279 w 997380"/>
                      <a:gd name="connsiteY18" fmla="*/ 1013906 h 1280497"/>
                      <a:gd name="connsiteX19" fmla="*/ 216845 w 997380"/>
                      <a:gd name="connsiteY19" fmla="*/ 1009243 h 1280497"/>
                      <a:gd name="connsiteX20" fmla="*/ 207412 w 997380"/>
                      <a:gd name="connsiteY20" fmla="*/ 981293 h 1280497"/>
                      <a:gd name="connsiteX21" fmla="*/ 93131 w 997380"/>
                      <a:gd name="connsiteY21" fmla="*/ 846202 h 1280497"/>
                      <a:gd name="connsiteX22" fmla="*/ 93131 w 997380"/>
                      <a:gd name="connsiteY22" fmla="*/ 846201 h 1280497"/>
                      <a:gd name="connsiteX23" fmla="*/ 171780 w 997380"/>
                      <a:gd name="connsiteY23" fmla="*/ 833130 h 1280497"/>
                      <a:gd name="connsiteX24" fmla="*/ 176049 w 997380"/>
                      <a:gd name="connsiteY24" fmla="*/ 835094 h 1280497"/>
                      <a:gd name="connsiteX25" fmla="*/ 154555 w 997380"/>
                      <a:gd name="connsiteY25" fmla="*/ 784878 h 1280497"/>
                      <a:gd name="connsiteX26" fmla="*/ 12855 w 997380"/>
                      <a:gd name="connsiteY26" fmla="*/ 636583 h 1280497"/>
                      <a:gd name="connsiteX27" fmla="*/ 178567 w 997380"/>
                      <a:gd name="connsiteY27" fmla="*/ 608305 h 1280497"/>
                      <a:gd name="connsiteX28" fmla="*/ 198860 w 997380"/>
                      <a:gd name="connsiteY28" fmla="*/ 616907 h 1280497"/>
                      <a:gd name="connsiteX29" fmla="*/ 115843 w 997380"/>
                      <a:gd name="connsiteY29" fmla="*/ 503178 h 1280497"/>
                      <a:gd name="connsiteX30" fmla="*/ 0 w 997380"/>
                      <a:gd name="connsiteY30" fmla="*/ 400532 h 1280497"/>
                      <a:gd name="connsiteX31" fmla="*/ 170748 w 997380"/>
                      <a:gd name="connsiteY31" fmla="*/ 360905 h 1280497"/>
                      <a:gd name="connsiteX32" fmla="*/ 241233 w 997380"/>
                      <a:gd name="connsiteY32" fmla="*/ 374352 h 1280497"/>
                      <a:gd name="connsiteX33" fmla="*/ 267192 w 997380"/>
                      <a:gd name="connsiteY33" fmla="*/ 386189 h 1280497"/>
                      <a:gd name="connsiteX34" fmla="*/ 266957 w 997380"/>
                      <a:gd name="connsiteY34" fmla="*/ 351133 h 1280497"/>
                      <a:gd name="connsiteX35" fmla="*/ 514132 w 997380"/>
                      <a:gd name="connsiteY35" fmla="*/ 0 h 1280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97380" h="1280497">
                        <a:moveTo>
                          <a:pt x="514132" y="0"/>
                        </a:moveTo>
                        <a:cubicBezTo>
                          <a:pt x="479387" y="110006"/>
                          <a:pt x="468630" y="232665"/>
                          <a:pt x="482115" y="356257"/>
                        </a:cubicBezTo>
                        <a:lnTo>
                          <a:pt x="487944" y="389612"/>
                        </a:lnTo>
                        <a:lnTo>
                          <a:pt x="508036" y="361700"/>
                        </a:lnTo>
                        <a:cubicBezTo>
                          <a:pt x="576494" y="283232"/>
                          <a:pt x="671068" y="234698"/>
                          <a:pt x="775531" y="234698"/>
                        </a:cubicBezTo>
                        <a:cubicBezTo>
                          <a:pt x="734327" y="337957"/>
                          <a:pt x="708575" y="447003"/>
                          <a:pt x="698274" y="557496"/>
                        </a:cubicBezTo>
                        <a:lnTo>
                          <a:pt x="695355" y="620305"/>
                        </a:lnTo>
                        <a:lnTo>
                          <a:pt x="718520" y="587300"/>
                        </a:lnTo>
                        <a:cubicBezTo>
                          <a:pt x="761908" y="541638"/>
                          <a:pt x="824134" y="516076"/>
                          <a:pt x="888955" y="519981"/>
                        </a:cubicBezTo>
                        <a:cubicBezTo>
                          <a:pt x="903360" y="520849"/>
                          <a:pt x="917893" y="523171"/>
                          <a:pt x="932376" y="527052"/>
                        </a:cubicBezTo>
                        <a:cubicBezTo>
                          <a:pt x="859931" y="614619"/>
                          <a:pt x="818764" y="722556"/>
                          <a:pt x="813371" y="834084"/>
                        </a:cubicBezTo>
                        <a:lnTo>
                          <a:pt x="813962" y="843988"/>
                        </a:lnTo>
                        <a:lnTo>
                          <a:pt x="849023" y="812773"/>
                        </a:lnTo>
                        <a:cubicBezTo>
                          <a:pt x="897010" y="783465"/>
                          <a:pt x="955716" y="782693"/>
                          <a:pt x="997380" y="815635"/>
                        </a:cubicBezTo>
                        <a:cubicBezTo>
                          <a:pt x="910276" y="865752"/>
                          <a:pt x="843736" y="949910"/>
                          <a:pt x="815064" y="1046226"/>
                        </a:cubicBezTo>
                        <a:lnTo>
                          <a:pt x="812752" y="1043334"/>
                        </a:lnTo>
                        <a:lnTo>
                          <a:pt x="803226" y="1076578"/>
                        </a:lnTo>
                        <a:cubicBezTo>
                          <a:pt x="756436" y="1196413"/>
                          <a:pt x="646899" y="1280497"/>
                          <a:pt x="519232" y="1280497"/>
                        </a:cubicBezTo>
                        <a:cubicBezTo>
                          <a:pt x="370288" y="1280497"/>
                          <a:pt x="246019" y="1166049"/>
                          <a:pt x="217279" y="1013906"/>
                        </a:cubicBezTo>
                        <a:lnTo>
                          <a:pt x="216845" y="1009243"/>
                        </a:lnTo>
                        <a:lnTo>
                          <a:pt x="207412" y="981293"/>
                        </a:lnTo>
                        <a:cubicBezTo>
                          <a:pt x="182978" y="926757"/>
                          <a:pt x="143104" y="879169"/>
                          <a:pt x="93131" y="846202"/>
                        </a:cubicBezTo>
                        <a:lnTo>
                          <a:pt x="93131" y="846201"/>
                        </a:lnTo>
                        <a:cubicBezTo>
                          <a:pt x="116217" y="830135"/>
                          <a:pt x="144582" y="826317"/>
                          <a:pt x="171780" y="833130"/>
                        </a:cubicBezTo>
                        <a:lnTo>
                          <a:pt x="176049" y="835094"/>
                        </a:lnTo>
                        <a:lnTo>
                          <a:pt x="154555" y="784878"/>
                        </a:lnTo>
                        <a:cubicBezTo>
                          <a:pt x="120554" y="725987"/>
                          <a:pt x="72533" y="675190"/>
                          <a:pt x="12855" y="636583"/>
                        </a:cubicBezTo>
                        <a:cubicBezTo>
                          <a:pt x="66173" y="605800"/>
                          <a:pt x="125596" y="597247"/>
                          <a:pt x="178567" y="608305"/>
                        </a:cubicBezTo>
                        <a:lnTo>
                          <a:pt x="198860" y="616907"/>
                        </a:lnTo>
                        <a:lnTo>
                          <a:pt x="115843" y="503178"/>
                        </a:lnTo>
                        <a:cubicBezTo>
                          <a:pt x="81353" y="465217"/>
                          <a:pt x="42590" y="430746"/>
                          <a:pt x="0" y="400532"/>
                        </a:cubicBezTo>
                        <a:cubicBezTo>
                          <a:pt x="53793" y="369475"/>
                          <a:pt x="113177" y="356923"/>
                          <a:pt x="170748" y="360905"/>
                        </a:cubicBezTo>
                        <a:cubicBezTo>
                          <a:pt x="194736" y="362564"/>
                          <a:pt x="218410" y="367094"/>
                          <a:pt x="241233" y="374352"/>
                        </a:cubicBezTo>
                        <a:lnTo>
                          <a:pt x="267192" y="386189"/>
                        </a:lnTo>
                        <a:lnTo>
                          <a:pt x="266957" y="351133"/>
                        </a:lnTo>
                        <a:cubicBezTo>
                          <a:pt x="279561" y="176814"/>
                          <a:pt x="373126" y="34045"/>
                          <a:pt x="51413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4" name="フリーフォーム: 図形 1153">
                    <a:extLst>
                      <a:ext uri="{FF2B5EF4-FFF2-40B4-BE49-F238E27FC236}">
                        <a16:creationId xmlns:a16="http://schemas.microsoft.com/office/drawing/2014/main" id="{BED2E4F4-9273-4B89-9D9E-62B9173789D6}"/>
                      </a:ext>
                    </a:extLst>
                  </p:cNvPr>
                  <p:cNvSpPr/>
                  <p:nvPr/>
                </p:nvSpPr>
                <p:spPr>
                  <a:xfrm>
                    <a:off x="2359786" y="2046897"/>
                    <a:ext cx="445059" cy="590847"/>
                  </a:xfrm>
                  <a:custGeom>
                    <a:avLst/>
                    <a:gdLst>
                      <a:gd name="connsiteX0" fmla="*/ 234643 w 445059"/>
                      <a:gd name="connsiteY0" fmla="*/ 0 h 590847"/>
                      <a:gd name="connsiteX1" fmla="*/ 284837 w 445059"/>
                      <a:gd name="connsiteY1" fmla="*/ 150582 h 590847"/>
                      <a:gd name="connsiteX2" fmla="*/ 303625 w 445059"/>
                      <a:gd name="connsiteY2" fmla="*/ 181895 h 590847"/>
                      <a:gd name="connsiteX3" fmla="*/ 312595 w 445059"/>
                      <a:gd name="connsiteY3" fmla="*/ 177882 h 590847"/>
                      <a:gd name="connsiteX4" fmla="*/ 398534 w 445059"/>
                      <a:gd name="connsiteY4" fmla="*/ 120402 h 590847"/>
                      <a:gd name="connsiteX5" fmla="*/ 435082 w 445059"/>
                      <a:gd name="connsiteY5" fmla="*/ 328114 h 590847"/>
                      <a:gd name="connsiteX6" fmla="*/ 391297 w 445059"/>
                      <a:gd name="connsiteY6" fmla="*/ 512346 h 590847"/>
                      <a:gd name="connsiteX7" fmla="*/ 378835 w 445059"/>
                      <a:gd name="connsiteY7" fmla="*/ 519831 h 590847"/>
                      <a:gd name="connsiteX8" fmla="*/ 368494 w 445059"/>
                      <a:gd name="connsiteY8" fmla="*/ 535404 h 590847"/>
                      <a:gd name="connsiteX9" fmla="*/ 234643 w 445059"/>
                      <a:gd name="connsiteY9" fmla="*/ 590847 h 590847"/>
                      <a:gd name="connsiteX10" fmla="*/ 204822 w 445059"/>
                      <a:gd name="connsiteY10" fmla="*/ 585044 h 590847"/>
                      <a:gd name="connsiteX11" fmla="*/ 136909 w 445059"/>
                      <a:gd name="connsiteY11" fmla="*/ 580268 h 590847"/>
                      <a:gd name="connsiteX12" fmla="*/ 136909 w 445059"/>
                      <a:gd name="connsiteY12" fmla="*/ 580267 h 590847"/>
                      <a:gd name="connsiteX13" fmla="*/ 12574 w 445059"/>
                      <a:gd name="connsiteY13" fmla="*/ 374533 h 590847"/>
                      <a:gd name="connsiteX14" fmla="*/ 0 w 445059"/>
                      <a:gd name="connsiteY14" fmla="*/ 121534 h 590847"/>
                      <a:gd name="connsiteX15" fmla="*/ 106733 w 445059"/>
                      <a:gd name="connsiteY15" fmla="*/ 208042 h 590847"/>
                      <a:gd name="connsiteX16" fmla="*/ 139314 w 445059"/>
                      <a:gd name="connsiteY16" fmla="*/ 222175 h 590847"/>
                      <a:gd name="connsiteX17" fmla="*/ 146803 w 445059"/>
                      <a:gd name="connsiteY17" fmla="*/ 213324 h 590847"/>
                      <a:gd name="connsiteX18" fmla="*/ 234643 w 445059"/>
                      <a:gd name="connsiteY18" fmla="*/ 0 h 590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45059" h="590847">
                        <a:moveTo>
                          <a:pt x="234643" y="0"/>
                        </a:moveTo>
                        <a:cubicBezTo>
                          <a:pt x="245797" y="55771"/>
                          <a:pt x="262528" y="105965"/>
                          <a:pt x="284837" y="150582"/>
                        </a:cubicBezTo>
                        <a:lnTo>
                          <a:pt x="303625" y="181895"/>
                        </a:lnTo>
                        <a:lnTo>
                          <a:pt x="312595" y="177882"/>
                        </a:lnTo>
                        <a:cubicBezTo>
                          <a:pt x="342194" y="161468"/>
                          <a:pt x="370840" y="142308"/>
                          <a:pt x="398534" y="120402"/>
                        </a:cubicBezTo>
                        <a:cubicBezTo>
                          <a:pt x="400164" y="193298"/>
                          <a:pt x="412346" y="262536"/>
                          <a:pt x="435082" y="328114"/>
                        </a:cubicBezTo>
                        <a:cubicBezTo>
                          <a:pt x="458602" y="395956"/>
                          <a:pt x="439154" y="467902"/>
                          <a:pt x="391297" y="512346"/>
                        </a:cubicBezTo>
                        <a:lnTo>
                          <a:pt x="378835" y="519831"/>
                        </a:lnTo>
                        <a:lnTo>
                          <a:pt x="368494" y="535404"/>
                        </a:lnTo>
                        <a:cubicBezTo>
                          <a:pt x="331532" y="572366"/>
                          <a:pt x="283087" y="590847"/>
                          <a:pt x="234643" y="590847"/>
                        </a:cubicBezTo>
                        <a:lnTo>
                          <a:pt x="204822" y="585044"/>
                        </a:lnTo>
                        <a:lnTo>
                          <a:pt x="136909" y="580268"/>
                        </a:lnTo>
                        <a:lnTo>
                          <a:pt x="136909" y="580267"/>
                        </a:lnTo>
                        <a:cubicBezTo>
                          <a:pt x="44434" y="555489"/>
                          <a:pt x="-11233" y="463379"/>
                          <a:pt x="12574" y="374533"/>
                        </a:cubicBezTo>
                        <a:cubicBezTo>
                          <a:pt x="33376" y="296897"/>
                          <a:pt x="29185" y="212565"/>
                          <a:pt x="0" y="121534"/>
                        </a:cubicBezTo>
                        <a:cubicBezTo>
                          <a:pt x="33969" y="156373"/>
                          <a:pt x="69547" y="185209"/>
                          <a:pt x="106733" y="208042"/>
                        </a:cubicBezTo>
                        <a:lnTo>
                          <a:pt x="139314" y="222175"/>
                        </a:lnTo>
                        <a:lnTo>
                          <a:pt x="146803" y="213324"/>
                        </a:lnTo>
                        <a:cubicBezTo>
                          <a:pt x="188632" y="154765"/>
                          <a:pt x="217911" y="83657"/>
                          <a:pt x="2346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26" name="グループ化 1125">
                  <a:extLst>
                    <a:ext uri="{FF2B5EF4-FFF2-40B4-BE49-F238E27FC236}">
                      <a16:creationId xmlns:a16="http://schemas.microsoft.com/office/drawing/2014/main" id="{83556657-EB7B-4FEB-A641-57EC476DE4C9}"/>
                    </a:ext>
                  </a:extLst>
                </p:cNvPr>
                <p:cNvGrpSpPr/>
                <p:nvPr/>
              </p:nvGrpSpPr>
              <p:grpSpPr>
                <a:xfrm>
                  <a:off x="4641370" y="1758791"/>
                  <a:ext cx="845522" cy="2674144"/>
                  <a:chOff x="4641370" y="1469231"/>
                  <a:chExt cx="845522" cy="2674144"/>
                </a:xfrm>
              </p:grpSpPr>
              <p:sp>
                <p:nvSpPr>
                  <p:cNvPr id="1127" name="台形 1126">
                    <a:extLst>
                      <a:ext uri="{FF2B5EF4-FFF2-40B4-BE49-F238E27FC236}">
                        <a16:creationId xmlns:a16="http://schemas.microsoft.com/office/drawing/2014/main" id="{5451B2EA-CD23-4C06-A3E1-93DE0F73B9F3}"/>
                      </a:ext>
                    </a:extLst>
                  </p:cNvPr>
                  <p:cNvSpPr/>
                  <p:nvPr/>
                </p:nvSpPr>
                <p:spPr>
                  <a:xfrm>
                    <a:off x="4771545" y="1921669"/>
                    <a:ext cx="584680" cy="875506"/>
                  </a:xfrm>
                  <a:prstGeom prst="trapezoid">
                    <a:avLst>
                      <a:gd name="adj" fmla="val 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8" name="台形 1127">
                    <a:extLst>
                      <a:ext uri="{FF2B5EF4-FFF2-40B4-BE49-F238E27FC236}">
                        <a16:creationId xmlns:a16="http://schemas.microsoft.com/office/drawing/2014/main" id="{35045039-DE6E-4926-8CA2-DFD9614A6B0E}"/>
                      </a:ext>
                    </a:extLst>
                  </p:cNvPr>
                  <p:cNvSpPr/>
                  <p:nvPr/>
                </p:nvSpPr>
                <p:spPr>
                  <a:xfrm>
                    <a:off x="4641370" y="2613804"/>
                    <a:ext cx="845029" cy="1529571"/>
                  </a:xfrm>
                  <a:prstGeom prst="trapezoid">
                    <a:avLst>
                      <a:gd name="adj" fmla="val 1377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E0668D86-F457-446D-BFDB-8D299B82324B}"/>
                      </a:ext>
                    </a:extLst>
                  </p:cNvPr>
                  <p:cNvGrpSpPr/>
                  <p:nvPr/>
                </p:nvGrpSpPr>
                <p:grpSpPr>
                  <a:xfrm>
                    <a:off x="4771545" y="1469231"/>
                    <a:ext cx="584680" cy="478632"/>
                    <a:chOff x="4771545" y="1571625"/>
                    <a:chExt cx="598174" cy="376238"/>
                  </a:xfr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</p:grpSpPr>
                <p:sp>
                  <p:nvSpPr>
                    <p:cNvPr id="1143" name="台形 1142">
                      <a:extLst>
                        <a:ext uri="{FF2B5EF4-FFF2-40B4-BE49-F238E27FC236}">
                          <a16:creationId xmlns:a16="http://schemas.microsoft.com/office/drawing/2014/main" id="{5CFBB87E-2A3D-4406-BAC8-F897D09949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154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4" name="台形 1143">
                      <a:extLst>
                        <a:ext uri="{FF2B5EF4-FFF2-40B4-BE49-F238E27FC236}">
                          <a16:creationId xmlns:a16="http://schemas.microsoft.com/office/drawing/2014/main" id="{3CE96E9B-28B2-46C2-B0D2-9B46B9574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06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5" name="台形 1144">
                      <a:extLst>
                        <a:ext uri="{FF2B5EF4-FFF2-40B4-BE49-F238E27FC236}">
                          <a16:creationId xmlns:a16="http://schemas.microsoft.com/office/drawing/2014/main" id="{6E7E1E7E-2D53-4479-BDFB-8CA4FEFF17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5375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6" name="台形 1145">
                      <a:extLst>
                        <a:ext uri="{FF2B5EF4-FFF2-40B4-BE49-F238E27FC236}">
                          <a16:creationId xmlns:a16="http://schemas.microsoft.com/office/drawing/2014/main" id="{D4E2888E-98BF-4925-89E6-2DC71D5B31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5538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7" name="台形 1146">
                      <a:extLst>
                        <a:ext uri="{FF2B5EF4-FFF2-40B4-BE49-F238E27FC236}">
                          <a16:creationId xmlns:a16="http://schemas.microsoft.com/office/drawing/2014/main" id="{29384BEC-53B2-4647-8C49-0B09B78F25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20312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8" name="台形 1147">
                      <a:extLst>
                        <a:ext uri="{FF2B5EF4-FFF2-40B4-BE49-F238E27FC236}">
                          <a16:creationId xmlns:a16="http://schemas.microsoft.com/office/drawing/2014/main" id="{F1242734-800A-4F29-8BBF-B3CA361538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2230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9" name="台形 1148">
                      <a:extLst>
                        <a:ext uri="{FF2B5EF4-FFF2-40B4-BE49-F238E27FC236}">
                          <a16:creationId xmlns:a16="http://schemas.microsoft.com/office/drawing/2014/main" id="{0549EA7A-551C-49E5-8AF2-B23BDADB3F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7937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0" name="台形 1149">
                      <a:extLst>
                        <a:ext uri="{FF2B5EF4-FFF2-40B4-BE49-F238E27FC236}">
                          <a16:creationId xmlns:a16="http://schemas.microsoft.com/office/drawing/2014/main" id="{559B88FD-1DD9-4A53-ADDF-0DA1FE7420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4149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1" name="台形 1150">
                      <a:extLst>
                        <a:ext uri="{FF2B5EF4-FFF2-40B4-BE49-F238E27FC236}">
                          <a16:creationId xmlns:a16="http://schemas.microsoft.com/office/drawing/2014/main" id="{DD3ADD0E-5B1F-450C-8464-C3EB5F96D8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978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2" name="台形 1151">
                      <a:extLst>
                        <a:ext uri="{FF2B5EF4-FFF2-40B4-BE49-F238E27FC236}">
                          <a16:creationId xmlns:a16="http://schemas.microsoft.com/office/drawing/2014/main" id="{8F57DD1F-927C-4BBC-9A13-9F66C49D86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73964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0" name="四角形: 角を丸くする 1129">
                    <a:extLst>
                      <a:ext uri="{FF2B5EF4-FFF2-40B4-BE49-F238E27FC236}">
                        <a16:creationId xmlns:a16="http://schemas.microsoft.com/office/drawing/2014/main" id="{AF427952-155E-426F-9797-AF66788334E7}"/>
                      </a:ext>
                    </a:extLst>
                  </p:cNvPr>
                  <p:cNvSpPr/>
                  <p:nvPr/>
                </p:nvSpPr>
                <p:spPr>
                  <a:xfrm>
                    <a:off x="4755671" y="152400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1" name="四角形: 角を丸くする 1130">
                    <a:extLst>
                      <a:ext uri="{FF2B5EF4-FFF2-40B4-BE49-F238E27FC236}">
                        <a16:creationId xmlns:a16="http://schemas.microsoft.com/office/drawing/2014/main" id="{6E319486-16FB-4B56-B898-A54F0CCA7741}"/>
                      </a:ext>
                    </a:extLst>
                  </p:cNvPr>
                  <p:cNvSpPr/>
                  <p:nvPr/>
                </p:nvSpPr>
                <p:spPr>
                  <a:xfrm>
                    <a:off x="4755671" y="16859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2" name="四角形: 角を丸くする 1131">
                    <a:extLst>
                      <a:ext uri="{FF2B5EF4-FFF2-40B4-BE49-F238E27FC236}">
                        <a16:creationId xmlns:a16="http://schemas.microsoft.com/office/drawing/2014/main" id="{EA480E93-59C8-477C-A4F6-77398C1B22B2}"/>
                      </a:ext>
                    </a:extLst>
                  </p:cNvPr>
                  <p:cNvSpPr/>
                  <p:nvPr/>
                </p:nvSpPr>
                <p:spPr>
                  <a:xfrm>
                    <a:off x="4755671" y="1845470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3" name="四角形: 角を丸くする 1132">
                    <a:extLst>
                      <a:ext uri="{FF2B5EF4-FFF2-40B4-BE49-F238E27FC236}">
                        <a16:creationId xmlns:a16="http://schemas.microsoft.com/office/drawing/2014/main" id="{DF27A498-2136-4D01-B2CB-0EBED70DFCD0}"/>
                      </a:ext>
                    </a:extLst>
                  </p:cNvPr>
                  <p:cNvSpPr/>
                  <p:nvPr/>
                </p:nvSpPr>
                <p:spPr>
                  <a:xfrm>
                    <a:off x="4755671" y="2007395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4" name="四角形: 角を丸くする 1133">
                    <a:extLst>
                      <a:ext uri="{FF2B5EF4-FFF2-40B4-BE49-F238E27FC236}">
                        <a16:creationId xmlns:a16="http://schemas.microsoft.com/office/drawing/2014/main" id="{7AE9E1EE-47E2-4A1B-A557-3248F88FD14B}"/>
                      </a:ext>
                    </a:extLst>
                  </p:cNvPr>
                  <p:cNvSpPr/>
                  <p:nvPr/>
                </p:nvSpPr>
                <p:spPr>
                  <a:xfrm rot="180640">
                    <a:off x="4755671" y="2155033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5" name="四角形: 角を丸くする 1134">
                    <a:extLst>
                      <a:ext uri="{FF2B5EF4-FFF2-40B4-BE49-F238E27FC236}">
                        <a16:creationId xmlns:a16="http://schemas.microsoft.com/office/drawing/2014/main" id="{0DB007F3-7BA9-4F94-82B8-8885B4E9CFCE}"/>
                      </a:ext>
                    </a:extLst>
                  </p:cNvPr>
                  <p:cNvSpPr/>
                  <p:nvPr/>
                </p:nvSpPr>
                <p:spPr>
                  <a:xfrm rot="21375575">
                    <a:off x="4755671" y="23336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6" name="四角形: 角を丸くする 1135">
                    <a:extLst>
                      <a:ext uri="{FF2B5EF4-FFF2-40B4-BE49-F238E27FC236}">
                        <a16:creationId xmlns:a16="http://schemas.microsoft.com/office/drawing/2014/main" id="{8959ABF1-0028-4F19-ADD1-F266F67D1490}"/>
                      </a:ext>
                    </a:extLst>
                  </p:cNvPr>
                  <p:cNvSpPr/>
                  <p:nvPr/>
                </p:nvSpPr>
                <p:spPr>
                  <a:xfrm rot="186022">
                    <a:off x="4762814" y="247888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7" name="四角形: 角を丸くする 1136">
                    <a:extLst>
                      <a:ext uri="{FF2B5EF4-FFF2-40B4-BE49-F238E27FC236}">
                        <a16:creationId xmlns:a16="http://schemas.microsoft.com/office/drawing/2014/main" id="{4D84684D-0620-48DA-A146-A62751CC6115}"/>
                      </a:ext>
                    </a:extLst>
                  </p:cNvPr>
                  <p:cNvSpPr/>
                  <p:nvPr/>
                </p:nvSpPr>
                <p:spPr>
                  <a:xfrm>
                    <a:off x="4734873" y="2796299"/>
                    <a:ext cx="658657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8" name="四角形: 角を丸くする 1137">
                    <a:extLst>
                      <a:ext uri="{FF2B5EF4-FFF2-40B4-BE49-F238E27FC236}">
                        <a16:creationId xmlns:a16="http://schemas.microsoft.com/office/drawing/2014/main" id="{DB06EC3C-7E1E-41B6-BF36-084071B278AF}"/>
                      </a:ext>
                    </a:extLst>
                  </p:cNvPr>
                  <p:cNvSpPr/>
                  <p:nvPr/>
                </p:nvSpPr>
                <p:spPr>
                  <a:xfrm>
                    <a:off x="4711060" y="3110624"/>
                    <a:ext cx="701521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9" name="四角形: 角を丸くする 1138">
                    <a:extLst>
                      <a:ext uri="{FF2B5EF4-FFF2-40B4-BE49-F238E27FC236}">
                        <a16:creationId xmlns:a16="http://schemas.microsoft.com/office/drawing/2014/main" id="{1915AA03-FC5C-40AE-9DE8-5604B064759C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80176" y="3348112"/>
                    <a:ext cx="756850" cy="45720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0" name="四角形: 角を丸くする 1139">
                    <a:extLst>
                      <a:ext uri="{FF2B5EF4-FFF2-40B4-BE49-F238E27FC236}">
                        <a16:creationId xmlns:a16="http://schemas.microsoft.com/office/drawing/2014/main" id="{6674E303-7DC8-4800-80BC-F655B67B7FFA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49057" y="3604436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1" name="四角形: 角を丸くする 1140">
                    <a:extLst>
                      <a:ext uri="{FF2B5EF4-FFF2-40B4-BE49-F238E27FC236}">
                        <a16:creationId xmlns:a16="http://schemas.microsoft.com/office/drawing/2014/main" id="{7B4330E8-3126-4003-AF6A-4B3F8DFCA0B9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65727" y="3637774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2" name="四角形: 角を丸くする 1141">
                    <a:extLst>
                      <a:ext uri="{FF2B5EF4-FFF2-40B4-BE49-F238E27FC236}">
                        <a16:creationId xmlns:a16="http://schemas.microsoft.com/office/drawing/2014/main" id="{06564B80-FC54-4BAC-9808-776B264FC606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43500" y="3874351"/>
                    <a:ext cx="842759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951078A2-01A9-43F4-A8B6-D05807E6B283}"/>
                </a:ext>
              </a:extLst>
            </p:cNvPr>
            <p:cNvGrpSpPr/>
            <p:nvPr/>
          </p:nvGrpSpPr>
          <p:grpSpPr>
            <a:xfrm>
              <a:off x="3794043" y="2796299"/>
              <a:ext cx="789464" cy="1483058"/>
              <a:chOff x="3794043" y="2796299"/>
              <a:chExt cx="789464" cy="1483058"/>
            </a:xfrm>
          </p:grpSpPr>
          <p:sp>
            <p:nvSpPr>
              <p:cNvPr id="1112" name="四角形: 角を丸くする 1111">
                <a:extLst>
                  <a:ext uri="{FF2B5EF4-FFF2-40B4-BE49-F238E27FC236}">
                    <a16:creationId xmlns:a16="http://schemas.microsoft.com/office/drawing/2014/main" id="{A66363B5-8D43-48C2-8ABD-ED2B8AC5C3A3}"/>
                  </a:ext>
                </a:extLst>
              </p:cNvPr>
              <p:cNvSpPr/>
              <p:nvPr/>
            </p:nvSpPr>
            <p:spPr>
              <a:xfrm>
                <a:off x="4167900" y="2796299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3" name="四角形: 角を丸くする 1112">
                <a:extLst>
                  <a:ext uri="{FF2B5EF4-FFF2-40B4-BE49-F238E27FC236}">
                    <a16:creationId xmlns:a16="http://schemas.microsoft.com/office/drawing/2014/main" id="{A14508DF-0236-40AD-AF7B-45FEC60433C7}"/>
                  </a:ext>
                </a:extLst>
              </p:cNvPr>
              <p:cNvSpPr/>
              <p:nvPr/>
            </p:nvSpPr>
            <p:spPr>
              <a:xfrm rot="21294613">
                <a:off x="4348875" y="2862180"/>
                <a:ext cx="146050" cy="781050"/>
              </a:xfrm>
              <a:prstGeom prst="roundRect">
                <a:avLst>
                  <a:gd name="adj" fmla="val 60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4" name="四角形: 角を丸くする 1113">
                <a:extLst>
                  <a:ext uri="{FF2B5EF4-FFF2-40B4-BE49-F238E27FC236}">
                    <a16:creationId xmlns:a16="http://schemas.microsoft.com/office/drawing/2014/main" id="{534BA9E0-B2CF-465A-AA14-04C70B8B5349}"/>
                  </a:ext>
                </a:extLst>
              </p:cNvPr>
              <p:cNvSpPr/>
              <p:nvPr/>
            </p:nvSpPr>
            <p:spPr>
              <a:xfrm rot="21294613">
                <a:off x="4259657" y="2900259"/>
                <a:ext cx="323850" cy="697741"/>
              </a:xfrm>
              <a:prstGeom prst="roundRect">
                <a:avLst>
                  <a:gd name="adj" fmla="val 606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glow rad="38100">
                  <a:srgbClr val="FFC000"/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5" name="四角形: 角を丸くする 1114">
                <a:extLst>
                  <a:ext uri="{FF2B5EF4-FFF2-40B4-BE49-F238E27FC236}">
                    <a16:creationId xmlns:a16="http://schemas.microsoft.com/office/drawing/2014/main" id="{503DF7E3-FC46-41B6-973B-92290216A078}"/>
                  </a:ext>
                </a:extLst>
              </p:cNvPr>
              <p:cNvSpPr/>
              <p:nvPr/>
            </p:nvSpPr>
            <p:spPr>
              <a:xfrm rot="21294613">
                <a:off x="4329881" y="3312199"/>
                <a:ext cx="228084" cy="208672"/>
              </a:xfrm>
              <a:prstGeom prst="roundRect">
                <a:avLst>
                  <a:gd name="adj" fmla="val 6397"/>
                </a:avLst>
              </a:prstGeom>
              <a:pattFill prst="dkVert">
                <a:fgClr>
                  <a:srgbClr val="FF0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9448090D-81F0-4B93-AED9-E5C04375CFBB}"/>
                  </a:ext>
                </a:extLst>
              </p:cNvPr>
              <p:cNvSpPr/>
              <p:nvPr/>
            </p:nvSpPr>
            <p:spPr>
              <a:xfrm rot="21294613">
                <a:off x="4294068" y="2946169"/>
                <a:ext cx="237608" cy="297189"/>
              </a:xfrm>
              <a:custGeom>
                <a:avLst/>
                <a:gdLst>
                  <a:gd name="connsiteX0" fmla="*/ 76795 w 237608"/>
                  <a:gd name="connsiteY0" fmla="*/ 240796 h 297189"/>
                  <a:gd name="connsiteX1" fmla="*/ 71991 w 237608"/>
                  <a:gd name="connsiteY1" fmla="*/ 245600 h 297189"/>
                  <a:gd name="connsiteX2" fmla="*/ 71991 w 237608"/>
                  <a:gd name="connsiteY2" fmla="*/ 264816 h 297189"/>
                  <a:gd name="connsiteX3" fmla="*/ 76795 w 237608"/>
                  <a:gd name="connsiteY3" fmla="*/ 269620 h 297189"/>
                  <a:gd name="connsiteX4" fmla="*/ 157834 w 237608"/>
                  <a:gd name="connsiteY4" fmla="*/ 269620 h 297189"/>
                  <a:gd name="connsiteX5" fmla="*/ 162638 w 237608"/>
                  <a:gd name="connsiteY5" fmla="*/ 264816 h 297189"/>
                  <a:gd name="connsiteX6" fmla="*/ 162638 w 237608"/>
                  <a:gd name="connsiteY6" fmla="*/ 245600 h 297189"/>
                  <a:gd name="connsiteX7" fmla="*/ 157834 w 237608"/>
                  <a:gd name="connsiteY7" fmla="*/ 240796 h 297189"/>
                  <a:gd name="connsiteX8" fmla="*/ 53467 w 237608"/>
                  <a:gd name="connsiteY8" fmla="*/ 216176 h 297189"/>
                  <a:gd name="connsiteX9" fmla="*/ 188905 w 237608"/>
                  <a:gd name="connsiteY9" fmla="*/ 216176 h 297189"/>
                  <a:gd name="connsiteX10" fmla="*/ 202407 w 237608"/>
                  <a:gd name="connsiteY10" fmla="*/ 229678 h 297189"/>
                  <a:gd name="connsiteX11" fmla="*/ 202407 w 237608"/>
                  <a:gd name="connsiteY11" fmla="*/ 283687 h 297189"/>
                  <a:gd name="connsiteX12" fmla="*/ 188905 w 237608"/>
                  <a:gd name="connsiteY12" fmla="*/ 297189 h 297189"/>
                  <a:gd name="connsiteX13" fmla="*/ 53467 w 237608"/>
                  <a:gd name="connsiteY13" fmla="*/ 297189 h 297189"/>
                  <a:gd name="connsiteX14" fmla="*/ 39965 w 237608"/>
                  <a:gd name="connsiteY14" fmla="*/ 283687 h 297189"/>
                  <a:gd name="connsiteX15" fmla="*/ 39965 w 237608"/>
                  <a:gd name="connsiteY15" fmla="*/ 229678 h 297189"/>
                  <a:gd name="connsiteX16" fmla="*/ 53467 w 237608"/>
                  <a:gd name="connsiteY16" fmla="*/ 216176 h 297189"/>
                  <a:gd name="connsiteX17" fmla="*/ 103564 w 237608"/>
                  <a:gd name="connsiteY17" fmla="*/ 0 h 297189"/>
                  <a:gd name="connsiteX18" fmla="*/ 134043 w 237608"/>
                  <a:gd name="connsiteY18" fmla="*/ 0 h 297189"/>
                  <a:gd name="connsiteX19" fmla="*/ 141663 w 237608"/>
                  <a:gd name="connsiteY19" fmla="*/ 7620 h 297189"/>
                  <a:gd name="connsiteX20" fmla="*/ 141663 w 237608"/>
                  <a:gd name="connsiteY20" fmla="*/ 49773 h 297189"/>
                  <a:gd name="connsiteX21" fmla="*/ 227328 w 237608"/>
                  <a:gd name="connsiteY21" fmla="*/ 49773 h 297189"/>
                  <a:gd name="connsiteX22" fmla="*/ 237608 w 237608"/>
                  <a:gd name="connsiteY22" fmla="*/ 60053 h 297189"/>
                  <a:gd name="connsiteX23" fmla="*/ 237608 w 237608"/>
                  <a:gd name="connsiteY23" fmla="*/ 101171 h 297189"/>
                  <a:gd name="connsiteX24" fmla="*/ 227328 w 237608"/>
                  <a:gd name="connsiteY24" fmla="*/ 111451 h 297189"/>
                  <a:gd name="connsiteX25" fmla="*/ 141663 w 237608"/>
                  <a:gd name="connsiteY25" fmla="*/ 111451 h 297189"/>
                  <a:gd name="connsiteX26" fmla="*/ 141663 w 237608"/>
                  <a:gd name="connsiteY26" fmla="*/ 144312 h 297189"/>
                  <a:gd name="connsiteX27" fmla="*/ 206176 w 237608"/>
                  <a:gd name="connsiteY27" fmla="*/ 144312 h 297189"/>
                  <a:gd name="connsiteX28" fmla="*/ 213796 w 237608"/>
                  <a:gd name="connsiteY28" fmla="*/ 151932 h 297189"/>
                  <a:gd name="connsiteX29" fmla="*/ 213796 w 237608"/>
                  <a:gd name="connsiteY29" fmla="*/ 182411 h 297189"/>
                  <a:gd name="connsiteX30" fmla="*/ 206176 w 237608"/>
                  <a:gd name="connsiteY30" fmla="*/ 190031 h 297189"/>
                  <a:gd name="connsiteX31" fmla="*/ 29051 w 237608"/>
                  <a:gd name="connsiteY31" fmla="*/ 190031 h 297189"/>
                  <a:gd name="connsiteX32" fmla="*/ 21431 w 237608"/>
                  <a:gd name="connsiteY32" fmla="*/ 182411 h 297189"/>
                  <a:gd name="connsiteX33" fmla="*/ 21431 w 237608"/>
                  <a:gd name="connsiteY33" fmla="*/ 151932 h 297189"/>
                  <a:gd name="connsiteX34" fmla="*/ 29051 w 237608"/>
                  <a:gd name="connsiteY34" fmla="*/ 144312 h 297189"/>
                  <a:gd name="connsiteX35" fmla="*/ 95944 w 237608"/>
                  <a:gd name="connsiteY35" fmla="*/ 144312 h 297189"/>
                  <a:gd name="connsiteX36" fmla="*/ 95944 w 237608"/>
                  <a:gd name="connsiteY36" fmla="*/ 111451 h 297189"/>
                  <a:gd name="connsiteX37" fmla="*/ 10280 w 237608"/>
                  <a:gd name="connsiteY37" fmla="*/ 111451 h 297189"/>
                  <a:gd name="connsiteX38" fmla="*/ 0 w 237608"/>
                  <a:gd name="connsiteY38" fmla="*/ 101171 h 297189"/>
                  <a:gd name="connsiteX39" fmla="*/ 0 w 237608"/>
                  <a:gd name="connsiteY39" fmla="*/ 60053 h 297189"/>
                  <a:gd name="connsiteX40" fmla="*/ 10280 w 237608"/>
                  <a:gd name="connsiteY40" fmla="*/ 49773 h 297189"/>
                  <a:gd name="connsiteX41" fmla="*/ 95944 w 237608"/>
                  <a:gd name="connsiteY41" fmla="*/ 49773 h 297189"/>
                  <a:gd name="connsiteX42" fmla="*/ 95944 w 237608"/>
                  <a:gd name="connsiteY42" fmla="*/ 7620 h 297189"/>
                  <a:gd name="connsiteX43" fmla="*/ 103564 w 237608"/>
                  <a:gd name="connsiteY43" fmla="*/ 0 h 29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7608" h="297189">
                    <a:moveTo>
                      <a:pt x="76795" y="240796"/>
                    </a:moveTo>
                    <a:cubicBezTo>
                      <a:pt x="74142" y="240796"/>
                      <a:pt x="71991" y="242947"/>
                      <a:pt x="71991" y="245600"/>
                    </a:cubicBezTo>
                    <a:lnTo>
                      <a:pt x="71991" y="264816"/>
                    </a:lnTo>
                    <a:cubicBezTo>
                      <a:pt x="71991" y="267469"/>
                      <a:pt x="74142" y="269620"/>
                      <a:pt x="76795" y="269620"/>
                    </a:cubicBezTo>
                    <a:lnTo>
                      <a:pt x="157834" y="269620"/>
                    </a:lnTo>
                    <a:cubicBezTo>
                      <a:pt x="160487" y="269620"/>
                      <a:pt x="162638" y="267469"/>
                      <a:pt x="162638" y="264816"/>
                    </a:cubicBezTo>
                    <a:lnTo>
                      <a:pt x="162638" y="245600"/>
                    </a:lnTo>
                    <a:cubicBezTo>
                      <a:pt x="162638" y="242947"/>
                      <a:pt x="160487" y="240796"/>
                      <a:pt x="157834" y="240796"/>
                    </a:cubicBezTo>
                    <a:close/>
                    <a:moveTo>
                      <a:pt x="53467" y="216176"/>
                    </a:moveTo>
                    <a:lnTo>
                      <a:pt x="188905" y="216176"/>
                    </a:lnTo>
                    <a:cubicBezTo>
                      <a:pt x="196362" y="216176"/>
                      <a:pt x="202407" y="222221"/>
                      <a:pt x="202407" y="229678"/>
                    </a:cubicBezTo>
                    <a:lnTo>
                      <a:pt x="202407" y="283687"/>
                    </a:lnTo>
                    <a:cubicBezTo>
                      <a:pt x="202407" y="291144"/>
                      <a:pt x="196362" y="297189"/>
                      <a:pt x="188905" y="297189"/>
                    </a:cubicBezTo>
                    <a:lnTo>
                      <a:pt x="53467" y="297189"/>
                    </a:lnTo>
                    <a:cubicBezTo>
                      <a:pt x="46010" y="297189"/>
                      <a:pt x="39965" y="291144"/>
                      <a:pt x="39965" y="283687"/>
                    </a:cubicBezTo>
                    <a:lnTo>
                      <a:pt x="39965" y="229678"/>
                    </a:lnTo>
                    <a:cubicBezTo>
                      <a:pt x="39965" y="222221"/>
                      <a:pt x="46010" y="216176"/>
                      <a:pt x="53467" y="216176"/>
                    </a:cubicBezTo>
                    <a:close/>
                    <a:moveTo>
                      <a:pt x="103564" y="0"/>
                    </a:moveTo>
                    <a:lnTo>
                      <a:pt x="134043" y="0"/>
                    </a:lnTo>
                    <a:cubicBezTo>
                      <a:pt x="138251" y="0"/>
                      <a:pt x="141663" y="3412"/>
                      <a:pt x="141663" y="7620"/>
                    </a:cubicBezTo>
                    <a:lnTo>
                      <a:pt x="141663" y="49773"/>
                    </a:lnTo>
                    <a:lnTo>
                      <a:pt x="227328" y="49773"/>
                    </a:lnTo>
                    <a:cubicBezTo>
                      <a:pt x="233005" y="49773"/>
                      <a:pt x="237608" y="54376"/>
                      <a:pt x="237608" y="60053"/>
                    </a:cubicBezTo>
                    <a:lnTo>
                      <a:pt x="237608" y="101171"/>
                    </a:lnTo>
                    <a:cubicBezTo>
                      <a:pt x="237608" y="106848"/>
                      <a:pt x="233005" y="111451"/>
                      <a:pt x="227328" y="111451"/>
                    </a:cubicBezTo>
                    <a:lnTo>
                      <a:pt x="141663" y="111451"/>
                    </a:lnTo>
                    <a:lnTo>
                      <a:pt x="141663" y="144312"/>
                    </a:lnTo>
                    <a:lnTo>
                      <a:pt x="206176" y="144312"/>
                    </a:lnTo>
                    <a:cubicBezTo>
                      <a:pt x="210384" y="144312"/>
                      <a:pt x="213796" y="147724"/>
                      <a:pt x="213796" y="151932"/>
                    </a:cubicBezTo>
                    <a:lnTo>
                      <a:pt x="213796" y="182411"/>
                    </a:lnTo>
                    <a:cubicBezTo>
                      <a:pt x="213796" y="186619"/>
                      <a:pt x="210384" y="190031"/>
                      <a:pt x="206176" y="190031"/>
                    </a:cubicBezTo>
                    <a:lnTo>
                      <a:pt x="29051" y="190031"/>
                    </a:lnTo>
                    <a:cubicBezTo>
                      <a:pt x="24843" y="190031"/>
                      <a:pt x="21431" y="186619"/>
                      <a:pt x="21431" y="182411"/>
                    </a:cubicBezTo>
                    <a:lnTo>
                      <a:pt x="21431" y="151932"/>
                    </a:lnTo>
                    <a:cubicBezTo>
                      <a:pt x="21431" y="147724"/>
                      <a:pt x="24843" y="144312"/>
                      <a:pt x="29051" y="144312"/>
                    </a:cubicBezTo>
                    <a:lnTo>
                      <a:pt x="95944" y="144312"/>
                    </a:lnTo>
                    <a:lnTo>
                      <a:pt x="95944" y="111451"/>
                    </a:lnTo>
                    <a:lnTo>
                      <a:pt x="10280" y="111451"/>
                    </a:lnTo>
                    <a:cubicBezTo>
                      <a:pt x="4603" y="111451"/>
                      <a:pt x="0" y="106848"/>
                      <a:pt x="0" y="101171"/>
                    </a:cubicBezTo>
                    <a:lnTo>
                      <a:pt x="0" y="60053"/>
                    </a:lnTo>
                    <a:cubicBezTo>
                      <a:pt x="0" y="54376"/>
                      <a:pt x="4603" y="49773"/>
                      <a:pt x="10280" y="49773"/>
                    </a:cubicBezTo>
                    <a:lnTo>
                      <a:pt x="95944" y="49773"/>
                    </a:lnTo>
                    <a:lnTo>
                      <a:pt x="95944" y="7620"/>
                    </a:lnTo>
                    <a:cubicBezTo>
                      <a:pt x="95944" y="3412"/>
                      <a:pt x="99356" y="0"/>
                      <a:pt x="10356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7" name="四角形: 角を丸くする 1116">
                <a:extLst>
                  <a:ext uri="{FF2B5EF4-FFF2-40B4-BE49-F238E27FC236}">
                    <a16:creationId xmlns:a16="http://schemas.microsoft.com/office/drawing/2014/main" id="{0C193B5D-18D5-4A36-B5C3-65166912E0A7}"/>
                  </a:ext>
                </a:extLst>
              </p:cNvPr>
              <p:cNvSpPr/>
              <p:nvPr/>
            </p:nvSpPr>
            <p:spPr>
              <a:xfrm rot="21117091">
                <a:off x="3794043" y="2958557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25E585A5-C12C-4539-BDEA-C6F2BFED15BE}"/>
                  </a:ext>
                </a:extLst>
              </p:cNvPr>
              <p:cNvGrpSpPr/>
              <p:nvPr/>
            </p:nvGrpSpPr>
            <p:grpSpPr>
              <a:xfrm rot="20811704">
                <a:off x="3855280" y="2994086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119" name="四角形: 角を丸くする 1118">
                  <a:extLst>
                    <a:ext uri="{FF2B5EF4-FFF2-40B4-BE49-F238E27FC236}">
                      <a16:creationId xmlns:a16="http://schemas.microsoft.com/office/drawing/2014/main" id="{6F110EFE-D8CE-462B-A836-07078829F8E2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0" name="四角形: 角を丸くする 1119">
                  <a:extLst>
                    <a:ext uri="{FF2B5EF4-FFF2-40B4-BE49-F238E27FC236}">
                      <a16:creationId xmlns:a16="http://schemas.microsoft.com/office/drawing/2014/main" id="{F6D06F83-3501-497E-884F-2810D9D32C3C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1" name="四角形: 角を丸くする 1120">
                  <a:extLst>
                    <a:ext uri="{FF2B5EF4-FFF2-40B4-BE49-F238E27FC236}">
                      <a16:creationId xmlns:a16="http://schemas.microsoft.com/office/drawing/2014/main" id="{DB788770-8C46-481C-86B1-AB3D4DFC83E5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4D887926-FC17-4796-95A9-E0BD6F3F02F1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B94092C5-5C69-4EA0-B7BC-9E2483FDF5B0}"/>
                </a:ext>
              </a:extLst>
            </p:cNvPr>
            <p:cNvGrpSpPr/>
            <p:nvPr/>
          </p:nvGrpSpPr>
          <p:grpSpPr>
            <a:xfrm>
              <a:off x="5630151" y="2796299"/>
              <a:ext cx="714105" cy="1504839"/>
              <a:chOff x="5630151" y="2796299"/>
              <a:chExt cx="714105" cy="1504839"/>
            </a:xfrm>
          </p:grpSpPr>
          <p:sp>
            <p:nvSpPr>
              <p:cNvPr id="1100" name="四角形: 角を丸くする 1099">
                <a:extLst>
                  <a:ext uri="{FF2B5EF4-FFF2-40B4-BE49-F238E27FC236}">
                    <a16:creationId xmlns:a16="http://schemas.microsoft.com/office/drawing/2014/main" id="{3512E8B6-DB49-4762-A077-3FDC4D92167A}"/>
                  </a:ext>
                </a:extLst>
              </p:cNvPr>
              <p:cNvSpPr/>
              <p:nvPr/>
            </p:nvSpPr>
            <p:spPr>
              <a:xfrm>
                <a:off x="5998802" y="2796299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1078AE02-FC96-4DE9-A7A4-58C44FD4059B}"/>
                  </a:ext>
                </a:extLst>
              </p:cNvPr>
              <p:cNvGrpSpPr/>
              <p:nvPr/>
            </p:nvGrpSpPr>
            <p:grpSpPr>
              <a:xfrm rot="688170">
                <a:off x="5630151" y="2842718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108" name="四角形: 角を丸くする 1107">
                  <a:extLst>
                    <a:ext uri="{FF2B5EF4-FFF2-40B4-BE49-F238E27FC236}">
                      <a16:creationId xmlns:a16="http://schemas.microsoft.com/office/drawing/2014/main" id="{389DE278-708C-4386-A2B3-E2794A14536B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9" name="四角形: 角を丸くする 1108">
                  <a:extLst>
                    <a:ext uri="{FF2B5EF4-FFF2-40B4-BE49-F238E27FC236}">
                      <a16:creationId xmlns:a16="http://schemas.microsoft.com/office/drawing/2014/main" id="{08A77633-2172-4A2D-A5A1-4C2A8D621242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四角形: 角を丸くする 1109">
                  <a:extLst>
                    <a:ext uri="{FF2B5EF4-FFF2-40B4-BE49-F238E27FC236}">
                      <a16:creationId xmlns:a16="http://schemas.microsoft.com/office/drawing/2014/main" id="{AB618A7A-A0B8-4D74-99DD-777AA9EB1A86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9E921B7B-0FEB-4405-9B02-1C4442C2AC39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2" name="四角形: 角を丸くする 1101">
                <a:extLst>
                  <a:ext uri="{FF2B5EF4-FFF2-40B4-BE49-F238E27FC236}">
                    <a16:creationId xmlns:a16="http://schemas.microsoft.com/office/drawing/2014/main" id="{71EA76BD-B5F5-4A3B-A949-CAA92E15CFFA}"/>
                  </a:ext>
                </a:extLst>
              </p:cNvPr>
              <p:cNvSpPr/>
              <p:nvPr/>
            </p:nvSpPr>
            <p:spPr>
              <a:xfrm rot="557249">
                <a:off x="6298537" y="2980338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4DD89CDF-FEC0-4DA3-B121-5341038E0C58}"/>
                  </a:ext>
                </a:extLst>
              </p:cNvPr>
              <p:cNvGrpSpPr/>
              <p:nvPr/>
            </p:nvGrpSpPr>
            <p:grpSpPr>
              <a:xfrm rot="1245419">
                <a:off x="5968958" y="2992634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104" name="四角形: 角を丸くする 1103">
                  <a:extLst>
                    <a:ext uri="{FF2B5EF4-FFF2-40B4-BE49-F238E27FC236}">
                      <a16:creationId xmlns:a16="http://schemas.microsoft.com/office/drawing/2014/main" id="{2BF5531C-9D0C-4970-91D5-1A19DB7FF946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5" name="四角形: 角を丸くする 1104">
                  <a:extLst>
                    <a:ext uri="{FF2B5EF4-FFF2-40B4-BE49-F238E27FC236}">
                      <a16:creationId xmlns:a16="http://schemas.microsoft.com/office/drawing/2014/main" id="{C9E7BFC0-FC92-496E-8231-0D61BF761A19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6" name="四角形: 角を丸くする 1105">
                  <a:extLst>
                    <a:ext uri="{FF2B5EF4-FFF2-40B4-BE49-F238E27FC236}">
                      <a16:creationId xmlns:a16="http://schemas.microsoft.com/office/drawing/2014/main" id="{B9AF7673-0ACF-4F72-A74C-2200BAC88A83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10D86DA8-21EE-4834-8482-72293C89B021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4FD9F7FB-3DA5-4EA5-AB8A-F053ED8BC532}"/>
                </a:ext>
              </a:extLst>
            </p:cNvPr>
            <p:cNvGrpSpPr/>
            <p:nvPr/>
          </p:nvGrpSpPr>
          <p:grpSpPr>
            <a:xfrm>
              <a:off x="4482181" y="3754266"/>
              <a:ext cx="2068498" cy="628477"/>
              <a:chOff x="1024801" y="4374474"/>
              <a:chExt cx="2068498" cy="628477"/>
            </a:xfrm>
          </p:grpSpPr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50A3B3B9-679C-4D84-8B91-675B91CF93E5}"/>
                  </a:ext>
                </a:extLst>
              </p:cNvPr>
              <p:cNvGrpSpPr/>
              <p:nvPr/>
            </p:nvGrpSpPr>
            <p:grpSpPr>
              <a:xfrm>
                <a:off x="1024801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F7BB4A90-1A6F-411D-AD75-AFDA72C5736A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43CAB2F3-CA79-4C3A-90EF-7138268CF421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98" name="四角形: 上の 2 つの角を丸める 1097">
                    <a:extLst>
                      <a:ext uri="{FF2B5EF4-FFF2-40B4-BE49-F238E27FC236}">
                        <a16:creationId xmlns:a16="http://schemas.microsoft.com/office/drawing/2014/main" id="{C07A640D-8150-4D1B-9769-F5C9F03B0899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台形 1098">
                    <a:extLst>
                      <a:ext uri="{FF2B5EF4-FFF2-40B4-BE49-F238E27FC236}">
                        <a16:creationId xmlns:a16="http://schemas.microsoft.com/office/drawing/2014/main" id="{4F2E3F93-A53B-43C7-9741-804D7108A27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74490210-085F-4B00-8029-57D918295635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7FD87C7B-B290-45DE-8FE4-B543BAF4CEF1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90" name="四角形: 角を丸くする 1089">
                    <a:extLst>
                      <a:ext uri="{FF2B5EF4-FFF2-40B4-BE49-F238E27FC236}">
                        <a16:creationId xmlns:a16="http://schemas.microsoft.com/office/drawing/2014/main" id="{5A34A4DA-41AF-4DA1-9E51-F5C652DF5BC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四角形: 角を丸くする 1090">
                    <a:extLst>
                      <a:ext uri="{FF2B5EF4-FFF2-40B4-BE49-F238E27FC236}">
                        <a16:creationId xmlns:a16="http://schemas.microsoft.com/office/drawing/2014/main" id="{719A51BA-3D53-4196-B712-2F67BF22F99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2" name="四角形: 角を丸くする 1091">
                    <a:extLst>
                      <a:ext uri="{FF2B5EF4-FFF2-40B4-BE49-F238E27FC236}">
                        <a16:creationId xmlns:a16="http://schemas.microsoft.com/office/drawing/2014/main" id="{A1D95634-0164-473E-95F3-7B3AD44338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四角形: 角を丸くする 1092">
                    <a:extLst>
                      <a:ext uri="{FF2B5EF4-FFF2-40B4-BE49-F238E27FC236}">
                        <a16:creationId xmlns:a16="http://schemas.microsoft.com/office/drawing/2014/main" id="{00A54553-383F-48BB-BF75-7C0B1ECCA41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4" name="四角形: 角を丸くする 1093">
                    <a:extLst>
                      <a:ext uri="{FF2B5EF4-FFF2-40B4-BE49-F238E27FC236}">
                        <a16:creationId xmlns:a16="http://schemas.microsoft.com/office/drawing/2014/main" id="{9A6099D4-680B-411E-A57B-D3B227B744F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5" name="四角形: 角を丸くする 1094">
                    <a:extLst>
                      <a:ext uri="{FF2B5EF4-FFF2-40B4-BE49-F238E27FC236}">
                        <a16:creationId xmlns:a16="http://schemas.microsoft.com/office/drawing/2014/main" id="{7518C6CE-4035-4DC8-ACF5-E03A436CBDF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6" name="四角形: 角を丸くする 1095">
                    <a:extLst>
                      <a:ext uri="{FF2B5EF4-FFF2-40B4-BE49-F238E27FC236}">
                        <a16:creationId xmlns:a16="http://schemas.microsoft.com/office/drawing/2014/main" id="{3AB112C4-60A1-4DFF-BEDE-B6E9033B3FC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7" name="四角形: 角を丸くする 1096">
                    <a:extLst>
                      <a:ext uri="{FF2B5EF4-FFF2-40B4-BE49-F238E27FC236}">
                        <a16:creationId xmlns:a16="http://schemas.microsoft.com/office/drawing/2014/main" id="{DFAD4442-34E4-4683-9CF9-A061ADA8FF4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B82810D4-0AAE-4C48-ABBC-85516E386A19}"/>
                  </a:ext>
                </a:extLst>
              </p:cNvPr>
              <p:cNvGrpSpPr/>
              <p:nvPr/>
            </p:nvGrpSpPr>
            <p:grpSpPr>
              <a:xfrm>
                <a:off x="2698844" y="4423377"/>
                <a:ext cx="394455" cy="579574"/>
                <a:chOff x="1176337" y="4293394"/>
                <a:chExt cx="542926" cy="797724"/>
              </a:xfrm>
            </p:grpSpPr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C7CB9898-4073-4609-AA55-A16BA1C45A22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696F47AB-E9ED-4EA7-BEC7-A6B9EC6B906D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84" name="四角形: 上の 2 つの角を丸める 1083">
                    <a:extLst>
                      <a:ext uri="{FF2B5EF4-FFF2-40B4-BE49-F238E27FC236}">
                        <a16:creationId xmlns:a16="http://schemas.microsoft.com/office/drawing/2014/main" id="{6700185D-751E-4B85-8B7D-E53D47317AA3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台形 1084">
                    <a:extLst>
                      <a:ext uri="{FF2B5EF4-FFF2-40B4-BE49-F238E27FC236}">
                        <a16:creationId xmlns:a16="http://schemas.microsoft.com/office/drawing/2014/main" id="{341C517D-C033-4ED8-8C83-2249CA65A9DF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11E057CC-6FAA-4234-86DE-859932135D3B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75" name="グループ化 1074">
                  <a:extLst>
                    <a:ext uri="{FF2B5EF4-FFF2-40B4-BE49-F238E27FC236}">
                      <a16:creationId xmlns:a16="http://schemas.microsoft.com/office/drawing/2014/main" id="{FAE7BC7D-7DD4-4E72-BB02-A38A153CC9AB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76" name="四角形: 角を丸くする 1075">
                    <a:extLst>
                      <a:ext uri="{FF2B5EF4-FFF2-40B4-BE49-F238E27FC236}">
                        <a16:creationId xmlns:a16="http://schemas.microsoft.com/office/drawing/2014/main" id="{A2AE939A-DD97-40B1-AC83-B3EE40A250E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四角形: 角を丸くする 1076">
                    <a:extLst>
                      <a:ext uri="{FF2B5EF4-FFF2-40B4-BE49-F238E27FC236}">
                        <a16:creationId xmlns:a16="http://schemas.microsoft.com/office/drawing/2014/main" id="{9F09E8BD-F21B-4580-A034-33AE1EBBE87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四角形: 角を丸くする 1077">
                    <a:extLst>
                      <a:ext uri="{FF2B5EF4-FFF2-40B4-BE49-F238E27FC236}">
                        <a16:creationId xmlns:a16="http://schemas.microsoft.com/office/drawing/2014/main" id="{9E3347C0-46A2-49CF-B373-3A4689FA6B9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9" name="四角形: 角を丸くする 1078">
                    <a:extLst>
                      <a:ext uri="{FF2B5EF4-FFF2-40B4-BE49-F238E27FC236}">
                        <a16:creationId xmlns:a16="http://schemas.microsoft.com/office/drawing/2014/main" id="{4ADF0ED7-673A-4D14-BD2C-B4FBB943655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0" name="四角形: 角を丸くする 1079">
                    <a:extLst>
                      <a:ext uri="{FF2B5EF4-FFF2-40B4-BE49-F238E27FC236}">
                        <a16:creationId xmlns:a16="http://schemas.microsoft.com/office/drawing/2014/main" id="{D234E91B-0E7E-4FBA-AC2B-6B510120E79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1" name="四角形: 角を丸くする 1080">
                    <a:extLst>
                      <a:ext uri="{FF2B5EF4-FFF2-40B4-BE49-F238E27FC236}">
                        <a16:creationId xmlns:a16="http://schemas.microsoft.com/office/drawing/2014/main" id="{B047E960-0419-4CFD-85C1-2104B57757B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2" name="四角形: 角を丸くする 1081">
                    <a:extLst>
                      <a:ext uri="{FF2B5EF4-FFF2-40B4-BE49-F238E27FC236}">
                        <a16:creationId xmlns:a16="http://schemas.microsoft.com/office/drawing/2014/main" id="{8AD22FE8-835C-4C1F-894D-C47257B4D03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3" name="四角形: 角を丸くする 1082">
                    <a:extLst>
                      <a:ext uri="{FF2B5EF4-FFF2-40B4-BE49-F238E27FC236}">
                        <a16:creationId xmlns:a16="http://schemas.microsoft.com/office/drawing/2014/main" id="{67A09E31-5CB0-4660-9ECA-1E82876D71D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D48CA20B-7AF8-438C-AD80-EED03F0FFA4D}"/>
                  </a:ext>
                </a:extLst>
              </p:cNvPr>
              <p:cNvGrpSpPr/>
              <p:nvPr/>
            </p:nvGrpSpPr>
            <p:grpSpPr>
              <a:xfrm>
                <a:off x="1797800" y="4403212"/>
                <a:ext cx="410545" cy="599734"/>
                <a:chOff x="285749" y="4297998"/>
                <a:chExt cx="542926" cy="793120"/>
              </a:xfrm>
            </p:grpSpPr>
            <p:grpSp>
              <p:nvGrpSpPr>
                <p:cNvPr id="1058" name="グループ化 1057">
                  <a:extLst>
                    <a:ext uri="{FF2B5EF4-FFF2-40B4-BE49-F238E27FC236}">
                      <a16:creationId xmlns:a16="http://schemas.microsoft.com/office/drawing/2014/main" id="{801540FF-C214-4F31-9935-D66A55C5A81A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68" name="台形 1067">
                    <a:extLst>
                      <a:ext uri="{FF2B5EF4-FFF2-40B4-BE49-F238E27FC236}">
                        <a16:creationId xmlns:a16="http://schemas.microsoft.com/office/drawing/2014/main" id="{22A72E5A-95D7-49AF-9FDD-B707AE61D3A4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88B32523-5576-4E7B-A802-D0A4B5EB6786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0" name="四角形: 上の 2 つの角を丸める 1069">
                    <a:extLst>
                      <a:ext uri="{FF2B5EF4-FFF2-40B4-BE49-F238E27FC236}">
                        <a16:creationId xmlns:a16="http://schemas.microsoft.com/office/drawing/2014/main" id="{E16030BB-A61A-4403-88EB-FE2ECA1B303F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台形 1070">
                    <a:extLst>
                      <a:ext uri="{FF2B5EF4-FFF2-40B4-BE49-F238E27FC236}">
                        <a16:creationId xmlns:a16="http://schemas.microsoft.com/office/drawing/2014/main" id="{36961EB4-3FF6-4EDD-B4EF-383C3B548769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9" name="グループ化 1058">
                  <a:extLst>
                    <a:ext uri="{FF2B5EF4-FFF2-40B4-BE49-F238E27FC236}">
                      <a16:creationId xmlns:a16="http://schemas.microsoft.com/office/drawing/2014/main" id="{3EF1A601-BE16-464D-89F4-A15A9B36182E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60" name="四角形: 角を丸くする 1059">
                    <a:extLst>
                      <a:ext uri="{FF2B5EF4-FFF2-40B4-BE49-F238E27FC236}">
                        <a16:creationId xmlns:a16="http://schemas.microsoft.com/office/drawing/2014/main" id="{992C7EE6-F59F-45D7-A1C4-3099160076F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1" name="四角形: 角を丸くする 1060">
                    <a:extLst>
                      <a:ext uri="{FF2B5EF4-FFF2-40B4-BE49-F238E27FC236}">
                        <a16:creationId xmlns:a16="http://schemas.microsoft.com/office/drawing/2014/main" id="{445E44E8-E540-48E4-8E41-FC09811B86E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2" name="四角形: 角を丸くする 1061">
                    <a:extLst>
                      <a:ext uri="{FF2B5EF4-FFF2-40B4-BE49-F238E27FC236}">
                        <a16:creationId xmlns:a16="http://schemas.microsoft.com/office/drawing/2014/main" id="{55E42C90-82DF-4206-8311-61C7B0F89E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3" name="四角形: 角を丸くする 1062">
                    <a:extLst>
                      <a:ext uri="{FF2B5EF4-FFF2-40B4-BE49-F238E27FC236}">
                        <a16:creationId xmlns:a16="http://schemas.microsoft.com/office/drawing/2014/main" id="{8C84FA66-CC8D-4455-8936-0C16C3AFB08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4" name="四角形: 角を丸くする 1063">
                    <a:extLst>
                      <a:ext uri="{FF2B5EF4-FFF2-40B4-BE49-F238E27FC236}">
                        <a16:creationId xmlns:a16="http://schemas.microsoft.com/office/drawing/2014/main" id="{C684FF10-A196-47BD-8D3D-76BA92338E4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5" name="四角形: 角を丸くする 1064">
                    <a:extLst>
                      <a:ext uri="{FF2B5EF4-FFF2-40B4-BE49-F238E27FC236}">
                        <a16:creationId xmlns:a16="http://schemas.microsoft.com/office/drawing/2014/main" id="{5487E153-9D6D-4EA4-8DAD-9B247FE3937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6" name="四角形: 角を丸くする 1065">
                    <a:extLst>
                      <a:ext uri="{FF2B5EF4-FFF2-40B4-BE49-F238E27FC236}">
                        <a16:creationId xmlns:a16="http://schemas.microsoft.com/office/drawing/2014/main" id="{92B07EC0-7318-4676-8398-996D76BE1AB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四角形: 角を丸くする 1066">
                    <a:extLst>
                      <a:ext uri="{FF2B5EF4-FFF2-40B4-BE49-F238E27FC236}">
                        <a16:creationId xmlns:a16="http://schemas.microsoft.com/office/drawing/2014/main" id="{6B1E4F51-A539-4485-9BBA-C99237BA72F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2C0FF44F-2660-424B-BB09-28B4C2010535}"/>
                  </a:ext>
                </a:extLst>
              </p:cNvPr>
              <p:cNvGrpSpPr/>
              <p:nvPr/>
            </p:nvGrpSpPr>
            <p:grpSpPr>
              <a:xfrm>
                <a:off x="1349457" y="4378102"/>
                <a:ext cx="427735" cy="624845"/>
                <a:chOff x="285749" y="4297998"/>
                <a:chExt cx="542926" cy="793120"/>
              </a:xfrm>
            </p:grpSpPr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A58B532D-4345-40F9-968A-3DBD78D71620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54" name="台形 1053">
                    <a:extLst>
                      <a:ext uri="{FF2B5EF4-FFF2-40B4-BE49-F238E27FC236}">
                        <a16:creationId xmlns:a16="http://schemas.microsoft.com/office/drawing/2014/main" id="{8F8A8C61-80FF-4CCE-AE95-8877F9E409CF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フリーフォーム: 図形 1054">
                    <a:extLst>
                      <a:ext uri="{FF2B5EF4-FFF2-40B4-BE49-F238E27FC236}">
                        <a16:creationId xmlns:a16="http://schemas.microsoft.com/office/drawing/2014/main" id="{798055E1-17D0-46B6-9074-549FC0016059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6" name="四角形: 上の 2 つの角を丸める 1055">
                    <a:extLst>
                      <a:ext uri="{FF2B5EF4-FFF2-40B4-BE49-F238E27FC236}">
                        <a16:creationId xmlns:a16="http://schemas.microsoft.com/office/drawing/2014/main" id="{4A7D5C44-C3AA-4927-BAB7-4EC1E54E76AF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台形 1056">
                    <a:extLst>
                      <a:ext uri="{FF2B5EF4-FFF2-40B4-BE49-F238E27FC236}">
                        <a16:creationId xmlns:a16="http://schemas.microsoft.com/office/drawing/2014/main" id="{EFD24F69-B041-46BA-BC56-206E7C7013E4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895F9848-9A8C-44AF-9680-D696EC4C52F5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46" name="四角形: 角を丸くする 1045">
                    <a:extLst>
                      <a:ext uri="{FF2B5EF4-FFF2-40B4-BE49-F238E27FC236}">
                        <a16:creationId xmlns:a16="http://schemas.microsoft.com/office/drawing/2014/main" id="{28B70549-C50E-46D4-A89E-84743F91D18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7" name="四角形: 角を丸くする 1046">
                    <a:extLst>
                      <a:ext uri="{FF2B5EF4-FFF2-40B4-BE49-F238E27FC236}">
                        <a16:creationId xmlns:a16="http://schemas.microsoft.com/office/drawing/2014/main" id="{EF9B94E7-4786-40E5-8BFF-3B4BA0181F8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8" name="四角形: 角を丸くする 1047">
                    <a:extLst>
                      <a:ext uri="{FF2B5EF4-FFF2-40B4-BE49-F238E27FC236}">
                        <a16:creationId xmlns:a16="http://schemas.microsoft.com/office/drawing/2014/main" id="{12CE4044-61CE-454E-BB72-7BC52F25E11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9" name="四角形: 角を丸くする 1048">
                    <a:extLst>
                      <a:ext uri="{FF2B5EF4-FFF2-40B4-BE49-F238E27FC236}">
                        <a16:creationId xmlns:a16="http://schemas.microsoft.com/office/drawing/2014/main" id="{7074FACC-893F-4519-B0E7-2386081A56F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0" name="四角形: 角を丸くする 1049">
                    <a:extLst>
                      <a:ext uri="{FF2B5EF4-FFF2-40B4-BE49-F238E27FC236}">
                        <a16:creationId xmlns:a16="http://schemas.microsoft.com/office/drawing/2014/main" id="{088FD1CD-7792-40E0-A1F0-1A4B00976AC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1" name="四角形: 角を丸くする 1050">
                    <a:extLst>
                      <a:ext uri="{FF2B5EF4-FFF2-40B4-BE49-F238E27FC236}">
                        <a16:creationId xmlns:a16="http://schemas.microsoft.com/office/drawing/2014/main" id="{D83C49AB-C221-4F0F-B47B-AD12356ACFF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四角形: 角を丸くする 1051">
                    <a:extLst>
                      <a:ext uri="{FF2B5EF4-FFF2-40B4-BE49-F238E27FC236}">
                        <a16:creationId xmlns:a16="http://schemas.microsoft.com/office/drawing/2014/main" id="{909A3C67-651A-41DF-BBA1-6515B0B12BD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3" name="四角形: 角を丸くする 1052">
                    <a:extLst>
                      <a:ext uri="{FF2B5EF4-FFF2-40B4-BE49-F238E27FC236}">
                        <a16:creationId xmlns:a16="http://schemas.microsoft.com/office/drawing/2014/main" id="{3213DD78-0150-4798-B7B2-C6D9C914D1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C0230A9B-EA90-470B-B527-B38ED7C0A558}"/>
                  </a:ext>
                </a:extLst>
              </p:cNvPr>
              <p:cNvGrpSpPr/>
              <p:nvPr/>
            </p:nvGrpSpPr>
            <p:grpSpPr>
              <a:xfrm>
                <a:off x="2240045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F5A4795F-1778-4DF4-AD3A-AD554D3BDE5E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8E0C10E0-BA14-411D-866F-0AA99D42EA01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42" name="四角形: 上の 2 つの角を丸める 1041">
                    <a:extLst>
                      <a:ext uri="{FF2B5EF4-FFF2-40B4-BE49-F238E27FC236}">
                        <a16:creationId xmlns:a16="http://schemas.microsoft.com/office/drawing/2014/main" id="{B45DC737-A90B-45B8-8D44-5552A58D9777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台形 1042">
                    <a:extLst>
                      <a:ext uri="{FF2B5EF4-FFF2-40B4-BE49-F238E27FC236}">
                        <a16:creationId xmlns:a16="http://schemas.microsoft.com/office/drawing/2014/main" id="{DAE00E8A-6BA5-4A54-BE80-55B97F0D75BE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E789A52A-98D7-4D92-AD61-D3020519CD0E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33" name="グループ化 1032">
                  <a:extLst>
                    <a:ext uri="{FF2B5EF4-FFF2-40B4-BE49-F238E27FC236}">
                      <a16:creationId xmlns:a16="http://schemas.microsoft.com/office/drawing/2014/main" id="{9BB92458-6970-4E75-9A66-6F089A3A4041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0CB49DDB-847D-4D26-B52B-E8277A2A01F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5" name="四角形: 角を丸くする 1034">
                    <a:extLst>
                      <a:ext uri="{FF2B5EF4-FFF2-40B4-BE49-F238E27FC236}">
                        <a16:creationId xmlns:a16="http://schemas.microsoft.com/office/drawing/2014/main" id="{2AA13C8F-1216-4870-8AB0-6881851D55B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6" name="四角形: 角を丸くする 1035">
                    <a:extLst>
                      <a:ext uri="{FF2B5EF4-FFF2-40B4-BE49-F238E27FC236}">
                        <a16:creationId xmlns:a16="http://schemas.microsoft.com/office/drawing/2014/main" id="{6F9D48FA-15BA-4403-88A8-4167326ED86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7" name="四角形: 角を丸くする 1036">
                    <a:extLst>
                      <a:ext uri="{FF2B5EF4-FFF2-40B4-BE49-F238E27FC236}">
                        <a16:creationId xmlns:a16="http://schemas.microsoft.com/office/drawing/2014/main" id="{6D572B68-7344-4B23-ACEB-CB7913A8D0F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8" name="四角形: 角を丸くする 1037">
                    <a:extLst>
                      <a:ext uri="{FF2B5EF4-FFF2-40B4-BE49-F238E27FC236}">
                        <a16:creationId xmlns:a16="http://schemas.microsoft.com/office/drawing/2014/main" id="{EE336F13-50A0-410B-ACDA-CE11E8F4D0E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9" name="四角形: 角を丸くする 1038">
                    <a:extLst>
                      <a:ext uri="{FF2B5EF4-FFF2-40B4-BE49-F238E27FC236}">
                        <a16:creationId xmlns:a16="http://schemas.microsoft.com/office/drawing/2014/main" id="{4429D819-1E6B-40FC-9CDD-47373A91D22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四角形: 角を丸くする 1039">
                    <a:extLst>
                      <a:ext uri="{FF2B5EF4-FFF2-40B4-BE49-F238E27FC236}">
                        <a16:creationId xmlns:a16="http://schemas.microsoft.com/office/drawing/2014/main" id="{7C179C17-9D14-46E7-A13C-90FD790D185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1" name="四角形: 角を丸くする 1040">
                    <a:extLst>
                      <a:ext uri="{FF2B5EF4-FFF2-40B4-BE49-F238E27FC236}">
                        <a16:creationId xmlns:a16="http://schemas.microsoft.com/office/drawing/2014/main" id="{640DB1DB-8FF6-47F0-88F3-F82886946E7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43273A1B-0C5A-43A2-808E-831F3F76D719}"/>
                </a:ext>
              </a:extLst>
            </p:cNvPr>
            <p:cNvGrpSpPr/>
            <p:nvPr/>
          </p:nvGrpSpPr>
          <p:grpSpPr>
            <a:xfrm>
              <a:off x="3479459" y="3694812"/>
              <a:ext cx="2415772" cy="733990"/>
              <a:chOff x="1024801" y="4374474"/>
              <a:chExt cx="2068498" cy="628477"/>
            </a:xfrm>
          </p:grpSpPr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5C60C3C3-6ADA-489C-8461-9A9CAF4500E9}"/>
                  </a:ext>
                </a:extLst>
              </p:cNvPr>
              <p:cNvGrpSpPr/>
              <p:nvPr/>
            </p:nvGrpSpPr>
            <p:grpSpPr>
              <a:xfrm>
                <a:off x="1024801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BE4CB7C0-4285-42FA-A635-6994F71B5FE1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09" name="グループ化 1008">
                  <a:extLst>
                    <a:ext uri="{FF2B5EF4-FFF2-40B4-BE49-F238E27FC236}">
                      <a16:creationId xmlns:a16="http://schemas.microsoft.com/office/drawing/2014/main" id="{69CBEB1A-6C87-4F8C-8F67-F2EC21FCC278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20" name="四角形: 上の 2 つの角を丸める 1019">
                    <a:extLst>
                      <a:ext uri="{FF2B5EF4-FFF2-40B4-BE49-F238E27FC236}">
                        <a16:creationId xmlns:a16="http://schemas.microsoft.com/office/drawing/2014/main" id="{4187116D-F586-42CE-85F8-873CE7A22C70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1" name="台形 1020">
                    <a:extLst>
                      <a:ext uri="{FF2B5EF4-FFF2-40B4-BE49-F238E27FC236}">
                        <a16:creationId xmlns:a16="http://schemas.microsoft.com/office/drawing/2014/main" id="{4488127E-4FFF-4AA5-81F0-B4763ABED221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EFFDF19F-8E51-44E4-B499-38951FDBF69A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30ADBDDE-0177-43EE-BE1C-BD57C64B4498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12" name="四角形: 角を丸くする 1011">
                    <a:extLst>
                      <a:ext uri="{FF2B5EF4-FFF2-40B4-BE49-F238E27FC236}">
                        <a16:creationId xmlns:a16="http://schemas.microsoft.com/office/drawing/2014/main" id="{CBC54402-22C8-4624-855F-D759AF5CB84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3" name="四角形: 角を丸くする 1012">
                    <a:extLst>
                      <a:ext uri="{FF2B5EF4-FFF2-40B4-BE49-F238E27FC236}">
                        <a16:creationId xmlns:a16="http://schemas.microsoft.com/office/drawing/2014/main" id="{6E7A9DF8-D530-4B27-9B54-3A6A95F3CB5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4" name="四角形: 角を丸くする 1013">
                    <a:extLst>
                      <a:ext uri="{FF2B5EF4-FFF2-40B4-BE49-F238E27FC236}">
                        <a16:creationId xmlns:a16="http://schemas.microsoft.com/office/drawing/2014/main" id="{339A8B37-56C9-47E4-B186-E22B5956AA3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5" name="四角形: 角を丸くする 1014">
                    <a:extLst>
                      <a:ext uri="{FF2B5EF4-FFF2-40B4-BE49-F238E27FC236}">
                        <a16:creationId xmlns:a16="http://schemas.microsoft.com/office/drawing/2014/main" id="{A33351F0-9A16-45D1-B221-91817564A07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6" name="四角形: 角を丸くする 1015">
                    <a:extLst>
                      <a:ext uri="{FF2B5EF4-FFF2-40B4-BE49-F238E27FC236}">
                        <a16:creationId xmlns:a16="http://schemas.microsoft.com/office/drawing/2014/main" id="{F78E6700-C7F3-4375-B8FF-91F3C95CBED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7" name="四角形: 角を丸くする 1016">
                    <a:extLst>
                      <a:ext uri="{FF2B5EF4-FFF2-40B4-BE49-F238E27FC236}">
                        <a16:creationId xmlns:a16="http://schemas.microsoft.com/office/drawing/2014/main" id="{5CB1E1CF-84B0-42D2-BAEF-29DFB3C15E8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8" name="四角形: 角を丸くする 1017">
                    <a:extLst>
                      <a:ext uri="{FF2B5EF4-FFF2-40B4-BE49-F238E27FC236}">
                        <a16:creationId xmlns:a16="http://schemas.microsoft.com/office/drawing/2014/main" id="{AD8B96CB-C692-489B-B9C2-8D70EC2DD28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9" name="四角形: 角を丸くする 1018">
                    <a:extLst>
                      <a:ext uri="{FF2B5EF4-FFF2-40B4-BE49-F238E27FC236}">
                        <a16:creationId xmlns:a16="http://schemas.microsoft.com/office/drawing/2014/main" id="{FF8A660B-511C-4CB9-94A5-052057F3D4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48" name="グループ化 947">
                <a:extLst>
                  <a:ext uri="{FF2B5EF4-FFF2-40B4-BE49-F238E27FC236}">
                    <a16:creationId xmlns:a16="http://schemas.microsoft.com/office/drawing/2014/main" id="{10B59289-CF41-45D0-8BF4-43B14A0F9E82}"/>
                  </a:ext>
                </a:extLst>
              </p:cNvPr>
              <p:cNvGrpSpPr/>
              <p:nvPr/>
            </p:nvGrpSpPr>
            <p:grpSpPr>
              <a:xfrm>
                <a:off x="2698844" y="4423377"/>
                <a:ext cx="394455" cy="579574"/>
                <a:chOff x="1176337" y="4293394"/>
                <a:chExt cx="542926" cy="797724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722851D3-1FAD-430F-A887-9E19F38AF7FC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D871BF81-EE79-4D12-920B-8C877F7A22A2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06" name="四角形: 上の 2 つの角を丸める 1005">
                    <a:extLst>
                      <a:ext uri="{FF2B5EF4-FFF2-40B4-BE49-F238E27FC236}">
                        <a16:creationId xmlns:a16="http://schemas.microsoft.com/office/drawing/2014/main" id="{6C075B63-3F6B-4843-93AC-2733C355E0E3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7" name="台形 1006">
                    <a:extLst>
                      <a:ext uri="{FF2B5EF4-FFF2-40B4-BE49-F238E27FC236}">
                        <a16:creationId xmlns:a16="http://schemas.microsoft.com/office/drawing/2014/main" id="{F4B95AB2-89D9-4B45-AF78-1C1527F13C1A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42859151-ECA7-4CFF-B389-BC7137BBC57E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0029A918-40BD-4A76-BCBE-AF7B02EA86B8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98" name="四角形: 角を丸くする 997">
                    <a:extLst>
                      <a:ext uri="{FF2B5EF4-FFF2-40B4-BE49-F238E27FC236}">
                        <a16:creationId xmlns:a16="http://schemas.microsoft.com/office/drawing/2014/main" id="{07B9CEDB-CC21-4DCA-99D7-0DF67903BEA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四角形: 角を丸くする 998">
                    <a:extLst>
                      <a:ext uri="{FF2B5EF4-FFF2-40B4-BE49-F238E27FC236}">
                        <a16:creationId xmlns:a16="http://schemas.microsoft.com/office/drawing/2014/main" id="{6281D1F7-E170-4A0A-860F-B8FF8E16CBA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0" name="四角形: 角を丸くする 999">
                    <a:extLst>
                      <a:ext uri="{FF2B5EF4-FFF2-40B4-BE49-F238E27FC236}">
                        <a16:creationId xmlns:a16="http://schemas.microsoft.com/office/drawing/2014/main" id="{A940402A-4B08-47EB-937D-088C3240A58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四角形: 角を丸くする 1000">
                    <a:extLst>
                      <a:ext uri="{FF2B5EF4-FFF2-40B4-BE49-F238E27FC236}">
                        <a16:creationId xmlns:a16="http://schemas.microsoft.com/office/drawing/2014/main" id="{A56EE5C4-836D-4B9E-AB9B-8A1159C8AB4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四角形: 角を丸くする 1001">
                    <a:extLst>
                      <a:ext uri="{FF2B5EF4-FFF2-40B4-BE49-F238E27FC236}">
                        <a16:creationId xmlns:a16="http://schemas.microsoft.com/office/drawing/2014/main" id="{1B6EA67F-EA72-4615-BAC9-AA1E5674EF5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四角形: 角を丸くする 1002">
                    <a:extLst>
                      <a:ext uri="{FF2B5EF4-FFF2-40B4-BE49-F238E27FC236}">
                        <a16:creationId xmlns:a16="http://schemas.microsoft.com/office/drawing/2014/main" id="{C1F60E02-70DB-4BE3-BE64-791EA633A46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四角形: 角を丸くする 1003">
                    <a:extLst>
                      <a:ext uri="{FF2B5EF4-FFF2-40B4-BE49-F238E27FC236}">
                        <a16:creationId xmlns:a16="http://schemas.microsoft.com/office/drawing/2014/main" id="{2F78B834-89BC-4871-B661-415F8CA71DC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5" name="四角形: 角を丸くする 1004">
                    <a:extLst>
                      <a:ext uri="{FF2B5EF4-FFF2-40B4-BE49-F238E27FC236}">
                        <a16:creationId xmlns:a16="http://schemas.microsoft.com/office/drawing/2014/main" id="{5AB316E6-D7E4-4140-8AF3-F422C0FAFF0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E2265864-88D1-4E81-979E-4CFE66CA093E}"/>
                  </a:ext>
                </a:extLst>
              </p:cNvPr>
              <p:cNvGrpSpPr/>
              <p:nvPr/>
            </p:nvGrpSpPr>
            <p:grpSpPr>
              <a:xfrm>
                <a:off x="1797800" y="4403212"/>
                <a:ext cx="410545" cy="599734"/>
                <a:chOff x="285749" y="4297998"/>
                <a:chExt cx="542926" cy="793120"/>
              </a:xfrm>
            </p:grpSpPr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CB08C5B7-A751-41DF-96A4-FC80999493D6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90" name="台形 989">
                    <a:extLst>
                      <a:ext uri="{FF2B5EF4-FFF2-40B4-BE49-F238E27FC236}">
                        <a16:creationId xmlns:a16="http://schemas.microsoft.com/office/drawing/2014/main" id="{E12A0573-D73B-4B66-8BFE-3B2C333004F9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1" name="フリーフォーム: 図形 990">
                    <a:extLst>
                      <a:ext uri="{FF2B5EF4-FFF2-40B4-BE49-F238E27FC236}">
                        <a16:creationId xmlns:a16="http://schemas.microsoft.com/office/drawing/2014/main" id="{C18B09A2-AB7C-4FA6-ADA0-A0D3FFB47354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2" name="四角形: 上の 2 つの角を丸める 991">
                    <a:extLst>
                      <a:ext uri="{FF2B5EF4-FFF2-40B4-BE49-F238E27FC236}">
                        <a16:creationId xmlns:a16="http://schemas.microsoft.com/office/drawing/2014/main" id="{67F551BF-6C21-4C73-BC4C-1256ABE0F37A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3" name="台形 992">
                    <a:extLst>
                      <a:ext uri="{FF2B5EF4-FFF2-40B4-BE49-F238E27FC236}">
                        <a16:creationId xmlns:a16="http://schemas.microsoft.com/office/drawing/2014/main" id="{88FBC4D2-46D3-4928-81FD-FCC815517713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1A7F9573-DAB9-48D4-B52D-857ED085C9C2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82" name="四角形: 角を丸くする 981">
                    <a:extLst>
                      <a:ext uri="{FF2B5EF4-FFF2-40B4-BE49-F238E27FC236}">
                        <a16:creationId xmlns:a16="http://schemas.microsoft.com/office/drawing/2014/main" id="{744C38ED-796D-4B02-8B95-ECD393441C7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3" name="四角形: 角を丸くする 982">
                    <a:extLst>
                      <a:ext uri="{FF2B5EF4-FFF2-40B4-BE49-F238E27FC236}">
                        <a16:creationId xmlns:a16="http://schemas.microsoft.com/office/drawing/2014/main" id="{2496E4B9-DAD2-4C16-B7C9-01778C06E54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4" name="四角形: 角を丸くする 983">
                    <a:extLst>
                      <a:ext uri="{FF2B5EF4-FFF2-40B4-BE49-F238E27FC236}">
                        <a16:creationId xmlns:a16="http://schemas.microsoft.com/office/drawing/2014/main" id="{D085A5A4-FAFA-4DA5-934D-8727045CDD7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5" name="四角形: 角を丸くする 984">
                    <a:extLst>
                      <a:ext uri="{FF2B5EF4-FFF2-40B4-BE49-F238E27FC236}">
                        <a16:creationId xmlns:a16="http://schemas.microsoft.com/office/drawing/2014/main" id="{B5A2C3D1-F760-42AA-B533-D1295E77688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6" name="四角形: 角を丸くする 985">
                    <a:extLst>
                      <a:ext uri="{FF2B5EF4-FFF2-40B4-BE49-F238E27FC236}">
                        <a16:creationId xmlns:a16="http://schemas.microsoft.com/office/drawing/2014/main" id="{645C137B-9B73-4D3B-97C0-1225BF255F3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四角形: 角を丸くする 986">
                    <a:extLst>
                      <a:ext uri="{FF2B5EF4-FFF2-40B4-BE49-F238E27FC236}">
                        <a16:creationId xmlns:a16="http://schemas.microsoft.com/office/drawing/2014/main" id="{CF0FE32E-ADAC-45AF-96B8-7F6B06970C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8" name="四角形: 角を丸くする 987">
                    <a:extLst>
                      <a:ext uri="{FF2B5EF4-FFF2-40B4-BE49-F238E27FC236}">
                        <a16:creationId xmlns:a16="http://schemas.microsoft.com/office/drawing/2014/main" id="{7E363F98-F420-47CE-879C-DC76D16B505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9" name="四角形: 角を丸くする 988">
                    <a:extLst>
                      <a:ext uri="{FF2B5EF4-FFF2-40B4-BE49-F238E27FC236}">
                        <a16:creationId xmlns:a16="http://schemas.microsoft.com/office/drawing/2014/main" id="{5E7273F4-0EA0-4193-8118-31AAEC6BFA2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07CC7EC4-29BC-4C2C-BF33-D3A6BAD561CF}"/>
                  </a:ext>
                </a:extLst>
              </p:cNvPr>
              <p:cNvGrpSpPr/>
              <p:nvPr/>
            </p:nvGrpSpPr>
            <p:grpSpPr>
              <a:xfrm>
                <a:off x="1349457" y="4378102"/>
                <a:ext cx="427735" cy="624845"/>
                <a:chOff x="285749" y="4297998"/>
                <a:chExt cx="542926" cy="793120"/>
              </a:xfrm>
            </p:grpSpPr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E174D1E1-023D-4988-B40A-A80EA07416E5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76" name="台形 975">
                    <a:extLst>
                      <a:ext uri="{FF2B5EF4-FFF2-40B4-BE49-F238E27FC236}">
                        <a16:creationId xmlns:a16="http://schemas.microsoft.com/office/drawing/2014/main" id="{C8ACC8C8-13A4-452B-91AE-AF3AE2948906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17DF8B03-523F-4A71-8F69-AAE46F70A8B1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8" name="四角形: 上の 2 つの角を丸める 977">
                    <a:extLst>
                      <a:ext uri="{FF2B5EF4-FFF2-40B4-BE49-F238E27FC236}">
                        <a16:creationId xmlns:a16="http://schemas.microsoft.com/office/drawing/2014/main" id="{FBB6E5BD-B294-449F-9499-13EC44F556C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9" name="台形 978">
                    <a:extLst>
                      <a:ext uri="{FF2B5EF4-FFF2-40B4-BE49-F238E27FC236}">
                        <a16:creationId xmlns:a16="http://schemas.microsoft.com/office/drawing/2014/main" id="{A5F1C571-A113-4857-BC2C-DCBBB712DB3F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8F18AE21-30A3-4509-B387-16C52683B4F2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68" name="四角形: 角を丸くする 967">
                    <a:extLst>
                      <a:ext uri="{FF2B5EF4-FFF2-40B4-BE49-F238E27FC236}">
                        <a16:creationId xmlns:a16="http://schemas.microsoft.com/office/drawing/2014/main" id="{EC39773D-6D88-406F-90EB-D90AEC28359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9" name="四角形: 角を丸くする 968">
                    <a:extLst>
                      <a:ext uri="{FF2B5EF4-FFF2-40B4-BE49-F238E27FC236}">
                        <a16:creationId xmlns:a16="http://schemas.microsoft.com/office/drawing/2014/main" id="{F79DF66E-5B1E-4EEE-8A94-326D83FDA5D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0" name="四角形: 角を丸くする 969">
                    <a:extLst>
                      <a:ext uri="{FF2B5EF4-FFF2-40B4-BE49-F238E27FC236}">
                        <a16:creationId xmlns:a16="http://schemas.microsoft.com/office/drawing/2014/main" id="{F7020946-777D-4796-93F7-465BD7EC5A7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四角形: 角を丸くする 970">
                    <a:extLst>
                      <a:ext uri="{FF2B5EF4-FFF2-40B4-BE49-F238E27FC236}">
                        <a16:creationId xmlns:a16="http://schemas.microsoft.com/office/drawing/2014/main" id="{F6269B77-96DB-4B4A-A74F-CE579393EBF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2" name="四角形: 角を丸くする 971">
                    <a:extLst>
                      <a:ext uri="{FF2B5EF4-FFF2-40B4-BE49-F238E27FC236}">
                        <a16:creationId xmlns:a16="http://schemas.microsoft.com/office/drawing/2014/main" id="{3E9DD97D-444F-4A40-B270-7355921CAF9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四角形: 角を丸くする 972">
                    <a:extLst>
                      <a:ext uri="{FF2B5EF4-FFF2-40B4-BE49-F238E27FC236}">
                        <a16:creationId xmlns:a16="http://schemas.microsoft.com/office/drawing/2014/main" id="{5FC64293-FDE1-47FE-BFDA-42F047D0EAC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四角形: 角を丸くする 973">
                    <a:extLst>
                      <a:ext uri="{FF2B5EF4-FFF2-40B4-BE49-F238E27FC236}">
                        <a16:creationId xmlns:a16="http://schemas.microsoft.com/office/drawing/2014/main" id="{5559C2D0-1D42-4D8D-91CB-9BAB5E88C4E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B7AEE2DC-925F-4272-B44C-5A60DF4057C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7B20AEE7-9D57-4B17-A342-42DE6478755C}"/>
                  </a:ext>
                </a:extLst>
              </p:cNvPr>
              <p:cNvGrpSpPr/>
              <p:nvPr/>
            </p:nvGrpSpPr>
            <p:grpSpPr>
              <a:xfrm>
                <a:off x="2240045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EF6B5AA7-C528-46DD-93D1-4DA40495A086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3" name="グループ化 952">
                  <a:extLst>
                    <a:ext uri="{FF2B5EF4-FFF2-40B4-BE49-F238E27FC236}">
                      <a16:creationId xmlns:a16="http://schemas.microsoft.com/office/drawing/2014/main" id="{DEE8C084-76A2-4E90-8E07-98621F7D3A04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64" name="四角形: 上の 2 つの角を丸める 963">
                    <a:extLst>
                      <a:ext uri="{FF2B5EF4-FFF2-40B4-BE49-F238E27FC236}">
                        <a16:creationId xmlns:a16="http://schemas.microsoft.com/office/drawing/2014/main" id="{9782D976-7D81-420A-A22C-3FE764770D7B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台形 964">
                    <a:extLst>
                      <a:ext uri="{FF2B5EF4-FFF2-40B4-BE49-F238E27FC236}">
                        <a16:creationId xmlns:a16="http://schemas.microsoft.com/office/drawing/2014/main" id="{433E1114-E1DF-4833-B36B-0EC0EEFA479E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0D4D0C53-CA65-4BAD-9217-3C7AFCEAEC53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5" name="グループ化 954">
                  <a:extLst>
                    <a:ext uri="{FF2B5EF4-FFF2-40B4-BE49-F238E27FC236}">
                      <a16:creationId xmlns:a16="http://schemas.microsoft.com/office/drawing/2014/main" id="{32273BC3-DCC1-4B56-8A1C-BFAEF7DB348B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56" name="四角形: 角を丸くする 955">
                    <a:extLst>
                      <a:ext uri="{FF2B5EF4-FFF2-40B4-BE49-F238E27FC236}">
                        <a16:creationId xmlns:a16="http://schemas.microsoft.com/office/drawing/2014/main" id="{EFBB6E63-50D0-4CC8-A01D-2C155C45577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7" name="四角形: 角を丸くする 956">
                    <a:extLst>
                      <a:ext uri="{FF2B5EF4-FFF2-40B4-BE49-F238E27FC236}">
                        <a16:creationId xmlns:a16="http://schemas.microsoft.com/office/drawing/2014/main" id="{D2F0DAC4-15F0-466A-BF98-7CEC73702F7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8" name="四角形: 角を丸くする 957">
                    <a:extLst>
                      <a:ext uri="{FF2B5EF4-FFF2-40B4-BE49-F238E27FC236}">
                        <a16:creationId xmlns:a16="http://schemas.microsoft.com/office/drawing/2014/main" id="{0A85A121-96DB-4096-B1A9-38B72293E92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9" name="四角形: 角を丸くする 958">
                    <a:extLst>
                      <a:ext uri="{FF2B5EF4-FFF2-40B4-BE49-F238E27FC236}">
                        <a16:creationId xmlns:a16="http://schemas.microsoft.com/office/drawing/2014/main" id="{1EF5E2E7-A9EF-404F-98DC-C591B20891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0" name="四角形: 角を丸くする 959">
                    <a:extLst>
                      <a:ext uri="{FF2B5EF4-FFF2-40B4-BE49-F238E27FC236}">
                        <a16:creationId xmlns:a16="http://schemas.microsoft.com/office/drawing/2014/main" id="{9172A9B9-C3F0-47E6-8052-56597BD8BC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1" name="四角形: 角を丸くする 960">
                    <a:extLst>
                      <a:ext uri="{FF2B5EF4-FFF2-40B4-BE49-F238E27FC236}">
                        <a16:creationId xmlns:a16="http://schemas.microsoft.com/office/drawing/2014/main" id="{2BEB8781-F451-43D8-8FD6-60637F6689B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2" name="四角形: 角を丸くする 961">
                    <a:extLst>
                      <a:ext uri="{FF2B5EF4-FFF2-40B4-BE49-F238E27FC236}">
                        <a16:creationId xmlns:a16="http://schemas.microsoft.com/office/drawing/2014/main" id="{ECF807C9-AA98-4A70-A75C-0CD8E4F4A41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3" name="四角形: 角を丸くする 962">
                    <a:extLst>
                      <a:ext uri="{FF2B5EF4-FFF2-40B4-BE49-F238E27FC236}">
                        <a16:creationId xmlns:a16="http://schemas.microsoft.com/office/drawing/2014/main" id="{12DD5852-F4A9-470F-A940-6F55077105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85" name="グループ化 1184">
            <a:extLst>
              <a:ext uri="{FF2B5EF4-FFF2-40B4-BE49-F238E27FC236}">
                <a16:creationId xmlns:a16="http://schemas.microsoft.com/office/drawing/2014/main" id="{438BB0F4-A948-43CB-A8D9-337987E73346}"/>
              </a:ext>
            </a:extLst>
          </p:cNvPr>
          <p:cNvGrpSpPr/>
          <p:nvPr/>
        </p:nvGrpSpPr>
        <p:grpSpPr>
          <a:xfrm>
            <a:off x="4588806" y="5106477"/>
            <a:ext cx="1457571" cy="1457571"/>
            <a:chOff x="1092861" y="1873832"/>
            <a:chExt cx="4396030" cy="4396030"/>
          </a:xfrm>
        </p:grpSpPr>
        <p:sp>
          <p:nvSpPr>
            <p:cNvPr id="1186" name="楕円 1185">
              <a:extLst>
                <a:ext uri="{FF2B5EF4-FFF2-40B4-BE49-F238E27FC236}">
                  <a16:creationId xmlns:a16="http://schemas.microsoft.com/office/drawing/2014/main" id="{32FC6DD1-B6AA-4D0D-9078-1B55E4B81E45}"/>
                </a:ext>
              </a:extLst>
            </p:cNvPr>
            <p:cNvSpPr/>
            <p:nvPr/>
          </p:nvSpPr>
          <p:spPr>
            <a:xfrm>
              <a:off x="1092861" y="1873832"/>
              <a:ext cx="4396030" cy="4396030"/>
            </a:xfrm>
            <a:prstGeom prst="ellipse">
              <a:avLst/>
            </a:prstGeom>
            <a:solidFill>
              <a:srgbClr val="00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87" name="グループ化 1186">
              <a:extLst>
                <a:ext uri="{FF2B5EF4-FFF2-40B4-BE49-F238E27FC236}">
                  <a16:creationId xmlns:a16="http://schemas.microsoft.com/office/drawing/2014/main" id="{8215EBA9-9045-4B64-B3FD-AECAB4E149DE}"/>
                </a:ext>
              </a:extLst>
            </p:cNvPr>
            <p:cNvGrpSpPr/>
            <p:nvPr/>
          </p:nvGrpSpPr>
          <p:grpSpPr>
            <a:xfrm>
              <a:off x="1195571" y="2819218"/>
              <a:ext cx="4226444" cy="1508613"/>
              <a:chOff x="1898956" y="374956"/>
              <a:chExt cx="4226444" cy="1508613"/>
            </a:xfrm>
          </p:grpSpPr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895F5898-A537-4C86-96A0-BAA0AD3A3CB7}"/>
                  </a:ext>
                </a:extLst>
              </p:cNvPr>
              <p:cNvSpPr/>
              <p:nvPr/>
            </p:nvSpPr>
            <p:spPr>
              <a:xfrm>
                <a:off x="1898956" y="1250157"/>
                <a:ext cx="676275" cy="633412"/>
              </a:xfrm>
              <a:custGeom>
                <a:avLst/>
                <a:gdLst>
                  <a:gd name="connsiteX0" fmla="*/ 297656 w 676275"/>
                  <a:gd name="connsiteY0" fmla="*/ 50006 h 633412"/>
                  <a:gd name="connsiteX1" fmla="*/ 145256 w 676275"/>
                  <a:gd name="connsiteY1" fmla="*/ 78581 h 633412"/>
                  <a:gd name="connsiteX2" fmla="*/ 114300 w 676275"/>
                  <a:gd name="connsiteY2" fmla="*/ 164306 h 633412"/>
                  <a:gd name="connsiteX3" fmla="*/ 126206 w 676275"/>
                  <a:gd name="connsiteY3" fmla="*/ 250031 h 633412"/>
                  <a:gd name="connsiteX4" fmla="*/ 197644 w 676275"/>
                  <a:gd name="connsiteY4" fmla="*/ 257175 h 633412"/>
                  <a:gd name="connsiteX5" fmla="*/ 147637 w 676275"/>
                  <a:gd name="connsiteY5" fmla="*/ 314325 h 633412"/>
                  <a:gd name="connsiteX6" fmla="*/ 92869 w 676275"/>
                  <a:gd name="connsiteY6" fmla="*/ 314325 h 633412"/>
                  <a:gd name="connsiteX7" fmla="*/ 40481 w 676275"/>
                  <a:gd name="connsiteY7" fmla="*/ 371475 h 633412"/>
                  <a:gd name="connsiteX8" fmla="*/ 7144 w 676275"/>
                  <a:gd name="connsiteY8" fmla="*/ 509587 h 633412"/>
                  <a:gd name="connsiteX9" fmla="*/ 0 w 676275"/>
                  <a:gd name="connsiteY9" fmla="*/ 578643 h 633412"/>
                  <a:gd name="connsiteX10" fmla="*/ 28575 w 676275"/>
                  <a:gd name="connsiteY10" fmla="*/ 626268 h 633412"/>
                  <a:gd name="connsiteX11" fmla="*/ 130969 w 676275"/>
                  <a:gd name="connsiteY11" fmla="*/ 633412 h 633412"/>
                  <a:gd name="connsiteX12" fmla="*/ 197644 w 676275"/>
                  <a:gd name="connsiteY12" fmla="*/ 559593 h 633412"/>
                  <a:gd name="connsiteX13" fmla="*/ 464344 w 676275"/>
                  <a:gd name="connsiteY13" fmla="*/ 542925 h 633412"/>
                  <a:gd name="connsiteX14" fmla="*/ 547687 w 676275"/>
                  <a:gd name="connsiteY14" fmla="*/ 569118 h 633412"/>
                  <a:gd name="connsiteX15" fmla="*/ 604837 w 676275"/>
                  <a:gd name="connsiteY15" fmla="*/ 535781 h 633412"/>
                  <a:gd name="connsiteX16" fmla="*/ 635794 w 676275"/>
                  <a:gd name="connsiteY16" fmla="*/ 433387 h 633412"/>
                  <a:gd name="connsiteX17" fmla="*/ 673894 w 676275"/>
                  <a:gd name="connsiteY17" fmla="*/ 414337 h 633412"/>
                  <a:gd name="connsiteX18" fmla="*/ 676275 w 676275"/>
                  <a:gd name="connsiteY18" fmla="*/ 364331 h 633412"/>
                  <a:gd name="connsiteX19" fmla="*/ 604837 w 676275"/>
                  <a:gd name="connsiteY19" fmla="*/ 328612 h 633412"/>
                  <a:gd name="connsiteX20" fmla="*/ 542925 w 676275"/>
                  <a:gd name="connsiteY20" fmla="*/ 238125 h 633412"/>
                  <a:gd name="connsiteX21" fmla="*/ 569119 w 676275"/>
                  <a:gd name="connsiteY21" fmla="*/ 97631 h 633412"/>
                  <a:gd name="connsiteX22" fmla="*/ 521494 w 676275"/>
                  <a:gd name="connsiteY22" fmla="*/ 78581 h 633412"/>
                  <a:gd name="connsiteX23" fmla="*/ 528637 w 676275"/>
                  <a:gd name="connsiteY23" fmla="*/ 4762 h 633412"/>
                  <a:gd name="connsiteX24" fmla="*/ 500062 w 676275"/>
                  <a:gd name="connsiteY24" fmla="*/ 0 h 633412"/>
                  <a:gd name="connsiteX25" fmla="*/ 440531 w 676275"/>
                  <a:gd name="connsiteY25" fmla="*/ 2381 h 633412"/>
                  <a:gd name="connsiteX26" fmla="*/ 397669 w 676275"/>
                  <a:gd name="connsiteY26" fmla="*/ 69056 h 633412"/>
                  <a:gd name="connsiteX27" fmla="*/ 297656 w 676275"/>
                  <a:gd name="connsiteY27" fmla="*/ 50006 h 63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6275" h="633412">
                    <a:moveTo>
                      <a:pt x="297656" y="50006"/>
                    </a:moveTo>
                    <a:lnTo>
                      <a:pt x="145256" y="78581"/>
                    </a:lnTo>
                    <a:lnTo>
                      <a:pt x="114300" y="164306"/>
                    </a:lnTo>
                    <a:lnTo>
                      <a:pt x="126206" y="250031"/>
                    </a:lnTo>
                    <a:lnTo>
                      <a:pt x="197644" y="257175"/>
                    </a:lnTo>
                    <a:lnTo>
                      <a:pt x="147637" y="314325"/>
                    </a:lnTo>
                    <a:lnTo>
                      <a:pt x="92869" y="314325"/>
                    </a:lnTo>
                    <a:lnTo>
                      <a:pt x="40481" y="371475"/>
                    </a:lnTo>
                    <a:lnTo>
                      <a:pt x="7144" y="509587"/>
                    </a:lnTo>
                    <a:lnTo>
                      <a:pt x="0" y="578643"/>
                    </a:lnTo>
                    <a:lnTo>
                      <a:pt x="28575" y="626268"/>
                    </a:lnTo>
                    <a:lnTo>
                      <a:pt x="130969" y="633412"/>
                    </a:lnTo>
                    <a:lnTo>
                      <a:pt x="197644" y="559593"/>
                    </a:lnTo>
                    <a:lnTo>
                      <a:pt x="464344" y="542925"/>
                    </a:lnTo>
                    <a:lnTo>
                      <a:pt x="547687" y="569118"/>
                    </a:lnTo>
                    <a:lnTo>
                      <a:pt x="604837" y="535781"/>
                    </a:lnTo>
                    <a:lnTo>
                      <a:pt x="635794" y="433387"/>
                    </a:lnTo>
                    <a:lnTo>
                      <a:pt x="673894" y="414337"/>
                    </a:lnTo>
                    <a:lnTo>
                      <a:pt x="676275" y="364331"/>
                    </a:lnTo>
                    <a:lnTo>
                      <a:pt x="604837" y="328612"/>
                    </a:lnTo>
                    <a:lnTo>
                      <a:pt x="542925" y="238125"/>
                    </a:lnTo>
                    <a:lnTo>
                      <a:pt x="569119" y="97631"/>
                    </a:lnTo>
                    <a:lnTo>
                      <a:pt x="521494" y="78581"/>
                    </a:lnTo>
                    <a:lnTo>
                      <a:pt x="528637" y="4762"/>
                    </a:lnTo>
                    <a:lnTo>
                      <a:pt x="500062" y="0"/>
                    </a:lnTo>
                    <a:lnTo>
                      <a:pt x="440531" y="2381"/>
                    </a:lnTo>
                    <a:lnTo>
                      <a:pt x="397669" y="69056"/>
                    </a:lnTo>
                    <a:lnTo>
                      <a:pt x="297656" y="50006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A467F03-6542-4F61-A5FB-087B6A53F994}"/>
                  </a:ext>
                </a:extLst>
              </p:cNvPr>
              <p:cNvSpPr/>
              <p:nvPr/>
            </p:nvSpPr>
            <p:spPr>
              <a:xfrm>
                <a:off x="2436844" y="870438"/>
                <a:ext cx="330994" cy="228600"/>
              </a:xfrm>
              <a:custGeom>
                <a:avLst/>
                <a:gdLst>
                  <a:gd name="connsiteX0" fmla="*/ 171450 w 330994"/>
                  <a:gd name="connsiteY0" fmla="*/ 9525 h 228600"/>
                  <a:gd name="connsiteX1" fmla="*/ 88107 w 330994"/>
                  <a:gd name="connsiteY1" fmla="*/ 0 h 228600"/>
                  <a:gd name="connsiteX2" fmla="*/ 61913 w 330994"/>
                  <a:gd name="connsiteY2" fmla="*/ 47625 h 228600"/>
                  <a:gd name="connsiteX3" fmla="*/ 11907 w 330994"/>
                  <a:gd name="connsiteY3" fmla="*/ 54769 h 228600"/>
                  <a:gd name="connsiteX4" fmla="*/ 0 w 330994"/>
                  <a:gd name="connsiteY4" fmla="*/ 111919 h 228600"/>
                  <a:gd name="connsiteX5" fmla="*/ 30957 w 330994"/>
                  <a:gd name="connsiteY5" fmla="*/ 126207 h 228600"/>
                  <a:gd name="connsiteX6" fmla="*/ 30957 w 330994"/>
                  <a:gd name="connsiteY6" fmla="*/ 192882 h 228600"/>
                  <a:gd name="connsiteX7" fmla="*/ 59532 w 330994"/>
                  <a:gd name="connsiteY7" fmla="*/ 197644 h 228600"/>
                  <a:gd name="connsiteX8" fmla="*/ 78582 w 330994"/>
                  <a:gd name="connsiteY8" fmla="*/ 214313 h 228600"/>
                  <a:gd name="connsiteX9" fmla="*/ 111919 w 330994"/>
                  <a:gd name="connsiteY9" fmla="*/ 228600 h 228600"/>
                  <a:gd name="connsiteX10" fmla="*/ 123825 w 330994"/>
                  <a:gd name="connsiteY10" fmla="*/ 209550 h 228600"/>
                  <a:gd name="connsiteX11" fmla="*/ 88107 w 330994"/>
                  <a:gd name="connsiteY11" fmla="*/ 159544 h 228600"/>
                  <a:gd name="connsiteX12" fmla="*/ 123825 w 330994"/>
                  <a:gd name="connsiteY12" fmla="*/ 119063 h 228600"/>
                  <a:gd name="connsiteX13" fmla="*/ 195263 w 330994"/>
                  <a:gd name="connsiteY13" fmla="*/ 145257 h 228600"/>
                  <a:gd name="connsiteX14" fmla="*/ 219075 w 330994"/>
                  <a:gd name="connsiteY14" fmla="*/ 145257 h 228600"/>
                  <a:gd name="connsiteX15" fmla="*/ 242888 w 330994"/>
                  <a:gd name="connsiteY15" fmla="*/ 192882 h 228600"/>
                  <a:gd name="connsiteX16" fmla="*/ 323850 w 330994"/>
                  <a:gd name="connsiteY16" fmla="*/ 226219 h 228600"/>
                  <a:gd name="connsiteX17" fmla="*/ 330994 w 330994"/>
                  <a:gd name="connsiteY17" fmla="*/ 202407 h 228600"/>
                  <a:gd name="connsiteX18" fmla="*/ 285750 w 330994"/>
                  <a:gd name="connsiteY18" fmla="*/ 176213 h 228600"/>
                  <a:gd name="connsiteX19" fmla="*/ 280988 w 330994"/>
                  <a:gd name="connsiteY19" fmla="*/ 133350 h 228600"/>
                  <a:gd name="connsiteX20" fmla="*/ 185738 w 330994"/>
                  <a:gd name="connsiteY20" fmla="*/ 107157 h 228600"/>
                  <a:gd name="connsiteX21" fmla="*/ 207169 w 330994"/>
                  <a:gd name="connsiteY21" fmla="*/ 66675 h 228600"/>
                  <a:gd name="connsiteX22" fmla="*/ 171450 w 330994"/>
                  <a:gd name="connsiteY22" fmla="*/ 952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0994" h="228600">
                    <a:moveTo>
                      <a:pt x="171450" y="9525"/>
                    </a:moveTo>
                    <a:lnTo>
                      <a:pt x="88107" y="0"/>
                    </a:lnTo>
                    <a:lnTo>
                      <a:pt x="61913" y="47625"/>
                    </a:lnTo>
                    <a:lnTo>
                      <a:pt x="11907" y="54769"/>
                    </a:lnTo>
                    <a:lnTo>
                      <a:pt x="0" y="111919"/>
                    </a:lnTo>
                    <a:lnTo>
                      <a:pt x="30957" y="126207"/>
                    </a:lnTo>
                    <a:lnTo>
                      <a:pt x="30957" y="192882"/>
                    </a:lnTo>
                    <a:lnTo>
                      <a:pt x="59532" y="197644"/>
                    </a:lnTo>
                    <a:lnTo>
                      <a:pt x="78582" y="214313"/>
                    </a:lnTo>
                    <a:lnTo>
                      <a:pt x="111919" y="228600"/>
                    </a:lnTo>
                    <a:lnTo>
                      <a:pt x="123825" y="209550"/>
                    </a:lnTo>
                    <a:lnTo>
                      <a:pt x="88107" y="159544"/>
                    </a:lnTo>
                    <a:lnTo>
                      <a:pt x="123825" y="119063"/>
                    </a:lnTo>
                    <a:lnTo>
                      <a:pt x="195263" y="145257"/>
                    </a:lnTo>
                    <a:lnTo>
                      <a:pt x="219075" y="145257"/>
                    </a:lnTo>
                    <a:lnTo>
                      <a:pt x="242888" y="192882"/>
                    </a:lnTo>
                    <a:lnTo>
                      <a:pt x="323850" y="226219"/>
                    </a:lnTo>
                    <a:lnTo>
                      <a:pt x="330994" y="202407"/>
                    </a:lnTo>
                    <a:lnTo>
                      <a:pt x="285750" y="176213"/>
                    </a:lnTo>
                    <a:lnTo>
                      <a:pt x="280988" y="133350"/>
                    </a:lnTo>
                    <a:lnTo>
                      <a:pt x="185738" y="107157"/>
                    </a:lnTo>
                    <a:lnTo>
                      <a:pt x="207169" y="66675"/>
                    </a:lnTo>
                    <a:lnTo>
                      <a:pt x="171450" y="9525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FC05342-7043-4EEF-AEDB-CBA98045C8BA}"/>
                  </a:ext>
                </a:extLst>
              </p:cNvPr>
              <p:cNvSpPr/>
              <p:nvPr/>
            </p:nvSpPr>
            <p:spPr>
              <a:xfrm>
                <a:off x="3012648" y="800191"/>
                <a:ext cx="773906" cy="369094"/>
              </a:xfrm>
              <a:custGeom>
                <a:avLst/>
                <a:gdLst>
                  <a:gd name="connsiteX0" fmla="*/ 140494 w 773906"/>
                  <a:gd name="connsiteY0" fmla="*/ 114300 h 369094"/>
                  <a:gd name="connsiteX1" fmla="*/ 69056 w 773906"/>
                  <a:gd name="connsiteY1" fmla="*/ 152400 h 369094"/>
                  <a:gd name="connsiteX2" fmla="*/ 11906 w 773906"/>
                  <a:gd name="connsiteY2" fmla="*/ 135731 h 369094"/>
                  <a:gd name="connsiteX3" fmla="*/ 0 w 773906"/>
                  <a:gd name="connsiteY3" fmla="*/ 169069 h 369094"/>
                  <a:gd name="connsiteX4" fmla="*/ 78581 w 773906"/>
                  <a:gd name="connsiteY4" fmla="*/ 223837 h 369094"/>
                  <a:gd name="connsiteX5" fmla="*/ 138112 w 773906"/>
                  <a:gd name="connsiteY5" fmla="*/ 180975 h 369094"/>
                  <a:gd name="connsiteX6" fmla="*/ 211931 w 773906"/>
                  <a:gd name="connsiteY6" fmla="*/ 185737 h 369094"/>
                  <a:gd name="connsiteX7" fmla="*/ 214312 w 773906"/>
                  <a:gd name="connsiteY7" fmla="*/ 207169 h 369094"/>
                  <a:gd name="connsiteX8" fmla="*/ 323850 w 773906"/>
                  <a:gd name="connsiteY8" fmla="*/ 264319 h 369094"/>
                  <a:gd name="connsiteX9" fmla="*/ 345281 w 773906"/>
                  <a:gd name="connsiteY9" fmla="*/ 264319 h 369094"/>
                  <a:gd name="connsiteX10" fmla="*/ 395287 w 773906"/>
                  <a:gd name="connsiteY10" fmla="*/ 369094 h 369094"/>
                  <a:gd name="connsiteX11" fmla="*/ 478631 w 773906"/>
                  <a:gd name="connsiteY11" fmla="*/ 335756 h 369094"/>
                  <a:gd name="connsiteX12" fmla="*/ 492919 w 773906"/>
                  <a:gd name="connsiteY12" fmla="*/ 252412 h 369094"/>
                  <a:gd name="connsiteX13" fmla="*/ 585787 w 773906"/>
                  <a:gd name="connsiteY13" fmla="*/ 250031 h 369094"/>
                  <a:gd name="connsiteX14" fmla="*/ 602456 w 773906"/>
                  <a:gd name="connsiteY14" fmla="*/ 211931 h 369094"/>
                  <a:gd name="connsiteX15" fmla="*/ 661987 w 773906"/>
                  <a:gd name="connsiteY15" fmla="*/ 235744 h 369094"/>
                  <a:gd name="connsiteX16" fmla="*/ 688181 w 773906"/>
                  <a:gd name="connsiteY16" fmla="*/ 228600 h 369094"/>
                  <a:gd name="connsiteX17" fmla="*/ 685800 w 773906"/>
                  <a:gd name="connsiteY17" fmla="*/ 192881 h 369094"/>
                  <a:gd name="connsiteX18" fmla="*/ 726281 w 773906"/>
                  <a:gd name="connsiteY18" fmla="*/ 178594 h 369094"/>
                  <a:gd name="connsiteX19" fmla="*/ 745331 w 773906"/>
                  <a:gd name="connsiteY19" fmla="*/ 130969 h 369094"/>
                  <a:gd name="connsiteX20" fmla="*/ 714375 w 773906"/>
                  <a:gd name="connsiteY20" fmla="*/ 90487 h 369094"/>
                  <a:gd name="connsiteX21" fmla="*/ 721519 w 773906"/>
                  <a:gd name="connsiteY21" fmla="*/ 66675 h 369094"/>
                  <a:gd name="connsiteX22" fmla="*/ 773906 w 773906"/>
                  <a:gd name="connsiteY22" fmla="*/ 64294 h 369094"/>
                  <a:gd name="connsiteX23" fmla="*/ 697706 w 773906"/>
                  <a:gd name="connsiteY23" fmla="*/ 0 h 369094"/>
                  <a:gd name="connsiteX24" fmla="*/ 595312 w 773906"/>
                  <a:gd name="connsiteY24" fmla="*/ 0 h 369094"/>
                  <a:gd name="connsiteX25" fmla="*/ 571500 w 773906"/>
                  <a:gd name="connsiteY25" fmla="*/ 45244 h 369094"/>
                  <a:gd name="connsiteX26" fmla="*/ 554831 w 773906"/>
                  <a:gd name="connsiteY26" fmla="*/ 45244 h 369094"/>
                  <a:gd name="connsiteX27" fmla="*/ 528637 w 773906"/>
                  <a:gd name="connsiteY27" fmla="*/ 38100 h 369094"/>
                  <a:gd name="connsiteX28" fmla="*/ 476250 w 773906"/>
                  <a:gd name="connsiteY28" fmla="*/ 42862 h 369094"/>
                  <a:gd name="connsiteX29" fmla="*/ 459581 w 773906"/>
                  <a:gd name="connsiteY29" fmla="*/ 83344 h 369094"/>
                  <a:gd name="connsiteX30" fmla="*/ 364331 w 773906"/>
                  <a:gd name="connsiteY30" fmla="*/ 104775 h 369094"/>
                  <a:gd name="connsiteX31" fmla="*/ 302419 w 773906"/>
                  <a:gd name="connsiteY31" fmla="*/ 71437 h 369094"/>
                  <a:gd name="connsiteX32" fmla="*/ 271462 w 773906"/>
                  <a:gd name="connsiteY32" fmla="*/ 119062 h 369094"/>
                  <a:gd name="connsiteX33" fmla="*/ 230981 w 773906"/>
                  <a:gd name="connsiteY33" fmla="*/ 95250 h 369094"/>
                  <a:gd name="connsiteX34" fmla="*/ 195262 w 773906"/>
                  <a:gd name="connsiteY34" fmla="*/ 100012 h 369094"/>
                  <a:gd name="connsiteX35" fmla="*/ 192881 w 773906"/>
                  <a:gd name="connsiteY35" fmla="*/ 135731 h 369094"/>
                  <a:gd name="connsiteX36" fmla="*/ 140494 w 773906"/>
                  <a:gd name="connsiteY36" fmla="*/ 114300 h 369094"/>
                  <a:gd name="connsiteX0" fmla="*/ 140494 w 773906"/>
                  <a:gd name="connsiteY0" fmla="*/ 114300 h 369094"/>
                  <a:gd name="connsiteX1" fmla="*/ 69056 w 773906"/>
                  <a:gd name="connsiteY1" fmla="*/ 152400 h 369094"/>
                  <a:gd name="connsiteX2" fmla="*/ 11906 w 773906"/>
                  <a:gd name="connsiteY2" fmla="*/ 135731 h 369094"/>
                  <a:gd name="connsiteX3" fmla="*/ 0 w 773906"/>
                  <a:gd name="connsiteY3" fmla="*/ 169069 h 369094"/>
                  <a:gd name="connsiteX4" fmla="*/ 78581 w 773906"/>
                  <a:gd name="connsiteY4" fmla="*/ 223837 h 369094"/>
                  <a:gd name="connsiteX5" fmla="*/ 138112 w 773906"/>
                  <a:gd name="connsiteY5" fmla="*/ 180975 h 369094"/>
                  <a:gd name="connsiteX6" fmla="*/ 211931 w 773906"/>
                  <a:gd name="connsiteY6" fmla="*/ 185737 h 369094"/>
                  <a:gd name="connsiteX7" fmla="*/ 214312 w 773906"/>
                  <a:gd name="connsiteY7" fmla="*/ 207169 h 369094"/>
                  <a:gd name="connsiteX8" fmla="*/ 323850 w 773906"/>
                  <a:gd name="connsiteY8" fmla="*/ 264319 h 369094"/>
                  <a:gd name="connsiteX9" fmla="*/ 345281 w 773906"/>
                  <a:gd name="connsiteY9" fmla="*/ 264319 h 369094"/>
                  <a:gd name="connsiteX10" fmla="*/ 395287 w 773906"/>
                  <a:gd name="connsiteY10" fmla="*/ 369094 h 369094"/>
                  <a:gd name="connsiteX11" fmla="*/ 478631 w 773906"/>
                  <a:gd name="connsiteY11" fmla="*/ 335756 h 369094"/>
                  <a:gd name="connsiteX12" fmla="*/ 492919 w 773906"/>
                  <a:gd name="connsiteY12" fmla="*/ 252412 h 369094"/>
                  <a:gd name="connsiteX13" fmla="*/ 585787 w 773906"/>
                  <a:gd name="connsiteY13" fmla="*/ 250031 h 369094"/>
                  <a:gd name="connsiteX14" fmla="*/ 602456 w 773906"/>
                  <a:gd name="connsiteY14" fmla="*/ 211931 h 369094"/>
                  <a:gd name="connsiteX15" fmla="*/ 661987 w 773906"/>
                  <a:gd name="connsiteY15" fmla="*/ 235744 h 369094"/>
                  <a:gd name="connsiteX16" fmla="*/ 688181 w 773906"/>
                  <a:gd name="connsiteY16" fmla="*/ 228600 h 369094"/>
                  <a:gd name="connsiteX17" fmla="*/ 685800 w 773906"/>
                  <a:gd name="connsiteY17" fmla="*/ 192881 h 369094"/>
                  <a:gd name="connsiteX18" fmla="*/ 726281 w 773906"/>
                  <a:gd name="connsiteY18" fmla="*/ 178594 h 369094"/>
                  <a:gd name="connsiteX19" fmla="*/ 745331 w 773906"/>
                  <a:gd name="connsiteY19" fmla="*/ 130969 h 369094"/>
                  <a:gd name="connsiteX20" fmla="*/ 714375 w 773906"/>
                  <a:gd name="connsiteY20" fmla="*/ 90487 h 369094"/>
                  <a:gd name="connsiteX21" fmla="*/ 721519 w 773906"/>
                  <a:gd name="connsiteY21" fmla="*/ 66675 h 369094"/>
                  <a:gd name="connsiteX22" fmla="*/ 773906 w 773906"/>
                  <a:gd name="connsiteY22" fmla="*/ 64294 h 369094"/>
                  <a:gd name="connsiteX23" fmla="*/ 697706 w 773906"/>
                  <a:gd name="connsiteY23" fmla="*/ 0 h 369094"/>
                  <a:gd name="connsiteX24" fmla="*/ 595312 w 773906"/>
                  <a:gd name="connsiteY24" fmla="*/ 0 h 369094"/>
                  <a:gd name="connsiteX25" fmla="*/ 571500 w 773906"/>
                  <a:gd name="connsiteY25" fmla="*/ 45244 h 369094"/>
                  <a:gd name="connsiteX26" fmla="*/ 554831 w 773906"/>
                  <a:gd name="connsiteY26" fmla="*/ 45244 h 369094"/>
                  <a:gd name="connsiteX27" fmla="*/ 528637 w 773906"/>
                  <a:gd name="connsiteY27" fmla="*/ 38100 h 369094"/>
                  <a:gd name="connsiteX28" fmla="*/ 476250 w 773906"/>
                  <a:gd name="connsiteY28" fmla="*/ 42862 h 369094"/>
                  <a:gd name="connsiteX29" fmla="*/ 459581 w 773906"/>
                  <a:gd name="connsiteY29" fmla="*/ 83344 h 369094"/>
                  <a:gd name="connsiteX30" fmla="*/ 364331 w 773906"/>
                  <a:gd name="connsiteY30" fmla="*/ 104775 h 369094"/>
                  <a:gd name="connsiteX31" fmla="*/ 302419 w 773906"/>
                  <a:gd name="connsiteY31" fmla="*/ 71437 h 369094"/>
                  <a:gd name="connsiteX32" fmla="*/ 271462 w 773906"/>
                  <a:gd name="connsiteY32" fmla="*/ 119062 h 369094"/>
                  <a:gd name="connsiteX33" fmla="*/ 230981 w 773906"/>
                  <a:gd name="connsiteY33" fmla="*/ 95250 h 369094"/>
                  <a:gd name="connsiteX34" fmla="*/ 195262 w 773906"/>
                  <a:gd name="connsiteY34" fmla="*/ 100012 h 369094"/>
                  <a:gd name="connsiteX35" fmla="*/ 164306 w 773906"/>
                  <a:gd name="connsiteY35" fmla="*/ 145256 h 369094"/>
                  <a:gd name="connsiteX36" fmla="*/ 140494 w 773906"/>
                  <a:gd name="connsiteY36" fmla="*/ 114300 h 369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73906" h="369094">
                    <a:moveTo>
                      <a:pt x="140494" y="114300"/>
                    </a:moveTo>
                    <a:lnTo>
                      <a:pt x="69056" y="152400"/>
                    </a:lnTo>
                    <a:lnTo>
                      <a:pt x="11906" y="135731"/>
                    </a:lnTo>
                    <a:lnTo>
                      <a:pt x="0" y="169069"/>
                    </a:lnTo>
                    <a:lnTo>
                      <a:pt x="78581" y="223837"/>
                    </a:lnTo>
                    <a:lnTo>
                      <a:pt x="138112" y="180975"/>
                    </a:lnTo>
                    <a:lnTo>
                      <a:pt x="211931" y="185737"/>
                    </a:lnTo>
                    <a:lnTo>
                      <a:pt x="214312" y="207169"/>
                    </a:lnTo>
                    <a:lnTo>
                      <a:pt x="323850" y="264319"/>
                    </a:lnTo>
                    <a:lnTo>
                      <a:pt x="345281" y="264319"/>
                    </a:lnTo>
                    <a:lnTo>
                      <a:pt x="395287" y="369094"/>
                    </a:lnTo>
                    <a:lnTo>
                      <a:pt x="478631" y="335756"/>
                    </a:lnTo>
                    <a:lnTo>
                      <a:pt x="492919" y="252412"/>
                    </a:lnTo>
                    <a:lnTo>
                      <a:pt x="585787" y="250031"/>
                    </a:lnTo>
                    <a:lnTo>
                      <a:pt x="602456" y="211931"/>
                    </a:lnTo>
                    <a:lnTo>
                      <a:pt x="661987" y="235744"/>
                    </a:lnTo>
                    <a:lnTo>
                      <a:pt x="688181" y="228600"/>
                    </a:lnTo>
                    <a:lnTo>
                      <a:pt x="685800" y="192881"/>
                    </a:lnTo>
                    <a:lnTo>
                      <a:pt x="726281" y="178594"/>
                    </a:lnTo>
                    <a:lnTo>
                      <a:pt x="745331" y="130969"/>
                    </a:lnTo>
                    <a:lnTo>
                      <a:pt x="714375" y="90487"/>
                    </a:lnTo>
                    <a:lnTo>
                      <a:pt x="721519" y="66675"/>
                    </a:lnTo>
                    <a:lnTo>
                      <a:pt x="773906" y="64294"/>
                    </a:lnTo>
                    <a:lnTo>
                      <a:pt x="697706" y="0"/>
                    </a:lnTo>
                    <a:lnTo>
                      <a:pt x="595312" y="0"/>
                    </a:lnTo>
                    <a:lnTo>
                      <a:pt x="571500" y="45244"/>
                    </a:lnTo>
                    <a:lnTo>
                      <a:pt x="554831" y="45244"/>
                    </a:lnTo>
                    <a:lnTo>
                      <a:pt x="528637" y="38100"/>
                    </a:lnTo>
                    <a:lnTo>
                      <a:pt x="476250" y="42862"/>
                    </a:lnTo>
                    <a:lnTo>
                      <a:pt x="459581" y="83344"/>
                    </a:lnTo>
                    <a:lnTo>
                      <a:pt x="364331" y="104775"/>
                    </a:lnTo>
                    <a:lnTo>
                      <a:pt x="302419" y="71437"/>
                    </a:lnTo>
                    <a:lnTo>
                      <a:pt x="271462" y="119062"/>
                    </a:lnTo>
                    <a:lnTo>
                      <a:pt x="230981" y="95250"/>
                    </a:lnTo>
                    <a:lnTo>
                      <a:pt x="195262" y="100012"/>
                    </a:lnTo>
                    <a:lnTo>
                      <a:pt x="164306" y="145256"/>
                    </a:lnTo>
                    <a:lnTo>
                      <a:pt x="140494" y="11430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F3D4C179-18A2-4927-82C2-D8BB0F98BA3A}"/>
                  </a:ext>
                </a:extLst>
              </p:cNvPr>
              <p:cNvSpPr/>
              <p:nvPr/>
            </p:nvSpPr>
            <p:spPr>
              <a:xfrm>
                <a:off x="3997753" y="374956"/>
                <a:ext cx="1247775" cy="621507"/>
              </a:xfrm>
              <a:custGeom>
                <a:avLst/>
                <a:gdLst>
                  <a:gd name="connsiteX0" fmla="*/ 23812 w 1247775"/>
                  <a:gd name="connsiteY0" fmla="*/ 361950 h 621507"/>
                  <a:gd name="connsiteX1" fmla="*/ 0 w 1247775"/>
                  <a:gd name="connsiteY1" fmla="*/ 459582 h 621507"/>
                  <a:gd name="connsiteX2" fmla="*/ 9525 w 1247775"/>
                  <a:gd name="connsiteY2" fmla="*/ 547688 h 621507"/>
                  <a:gd name="connsiteX3" fmla="*/ 78581 w 1247775"/>
                  <a:gd name="connsiteY3" fmla="*/ 559594 h 621507"/>
                  <a:gd name="connsiteX4" fmla="*/ 169069 w 1247775"/>
                  <a:gd name="connsiteY4" fmla="*/ 621507 h 621507"/>
                  <a:gd name="connsiteX5" fmla="*/ 342900 w 1247775"/>
                  <a:gd name="connsiteY5" fmla="*/ 569119 h 621507"/>
                  <a:gd name="connsiteX6" fmla="*/ 426244 w 1247775"/>
                  <a:gd name="connsiteY6" fmla="*/ 421482 h 621507"/>
                  <a:gd name="connsiteX7" fmla="*/ 450056 w 1247775"/>
                  <a:gd name="connsiteY7" fmla="*/ 407194 h 621507"/>
                  <a:gd name="connsiteX8" fmla="*/ 452437 w 1247775"/>
                  <a:gd name="connsiteY8" fmla="*/ 369094 h 621507"/>
                  <a:gd name="connsiteX9" fmla="*/ 473869 w 1247775"/>
                  <a:gd name="connsiteY9" fmla="*/ 361950 h 621507"/>
                  <a:gd name="connsiteX10" fmla="*/ 502444 w 1247775"/>
                  <a:gd name="connsiteY10" fmla="*/ 385763 h 621507"/>
                  <a:gd name="connsiteX11" fmla="*/ 611981 w 1247775"/>
                  <a:gd name="connsiteY11" fmla="*/ 385763 h 621507"/>
                  <a:gd name="connsiteX12" fmla="*/ 614362 w 1247775"/>
                  <a:gd name="connsiteY12" fmla="*/ 345282 h 621507"/>
                  <a:gd name="connsiteX13" fmla="*/ 723900 w 1247775"/>
                  <a:gd name="connsiteY13" fmla="*/ 323850 h 621507"/>
                  <a:gd name="connsiteX14" fmla="*/ 726281 w 1247775"/>
                  <a:gd name="connsiteY14" fmla="*/ 350044 h 621507"/>
                  <a:gd name="connsiteX15" fmla="*/ 821531 w 1247775"/>
                  <a:gd name="connsiteY15" fmla="*/ 292894 h 621507"/>
                  <a:gd name="connsiteX16" fmla="*/ 871537 w 1247775"/>
                  <a:gd name="connsiteY16" fmla="*/ 302419 h 621507"/>
                  <a:gd name="connsiteX17" fmla="*/ 845344 w 1247775"/>
                  <a:gd name="connsiteY17" fmla="*/ 347663 h 621507"/>
                  <a:gd name="connsiteX18" fmla="*/ 1007269 w 1247775"/>
                  <a:gd name="connsiteY18" fmla="*/ 388144 h 621507"/>
                  <a:gd name="connsiteX19" fmla="*/ 1007269 w 1247775"/>
                  <a:gd name="connsiteY19" fmla="*/ 440532 h 621507"/>
                  <a:gd name="connsiteX20" fmla="*/ 985837 w 1247775"/>
                  <a:gd name="connsiteY20" fmla="*/ 476250 h 621507"/>
                  <a:gd name="connsiteX21" fmla="*/ 990600 w 1247775"/>
                  <a:gd name="connsiteY21" fmla="*/ 526257 h 621507"/>
                  <a:gd name="connsiteX22" fmla="*/ 1095375 w 1247775"/>
                  <a:gd name="connsiteY22" fmla="*/ 542925 h 621507"/>
                  <a:gd name="connsiteX23" fmla="*/ 1143000 w 1247775"/>
                  <a:gd name="connsiteY23" fmla="*/ 566738 h 621507"/>
                  <a:gd name="connsiteX24" fmla="*/ 1188244 w 1247775"/>
                  <a:gd name="connsiteY24" fmla="*/ 500063 h 621507"/>
                  <a:gd name="connsiteX25" fmla="*/ 1247775 w 1247775"/>
                  <a:gd name="connsiteY25" fmla="*/ 300038 h 621507"/>
                  <a:gd name="connsiteX26" fmla="*/ 1221581 w 1247775"/>
                  <a:gd name="connsiteY26" fmla="*/ 297657 h 621507"/>
                  <a:gd name="connsiteX27" fmla="*/ 1100137 w 1247775"/>
                  <a:gd name="connsiteY27" fmla="*/ 321469 h 621507"/>
                  <a:gd name="connsiteX28" fmla="*/ 1062037 w 1247775"/>
                  <a:gd name="connsiteY28" fmla="*/ 295275 h 621507"/>
                  <a:gd name="connsiteX29" fmla="*/ 1133475 w 1247775"/>
                  <a:gd name="connsiteY29" fmla="*/ 202407 h 621507"/>
                  <a:gd name="connsiteX30" fmla="*/ 1116806 w 1247775"/>
                  <a:gd name="connsiteY30" fmla="*/ 85725 h 621507"/>
                  <a:gd name="connsiteX31" fmla="*/ 1062037 w 1247775"/>
                  <a:gd name="connsiteY31" fmla="*/ 47625 h 621507"/>
                  <a:gd name="connsiteX32" fmla="*/ 1038225 w 1247775"/>
                  <a:gd name="connsiteY32" fmla="*/ 45244 h 621507"/>
                  <a:gd name="connsiteX33" fmla="*/ 976312 w 1247775"/>
                  <a:gd name="connsiteY33" fmla="*/ 0 h 621507"/>
                  <a:gd name="connsiteX34" fmla="*/ 892969 w 1247775"/>
                  <a:gd name="connsiteY34" fmla="*/ 2382 h 621507"/>
                  <a:gd name="connsiteX35" fmla="*/ 878681 w 1247775"/>
                  <a:gd name="connsiteY35" fmla="*/ 109538 h 621507"/>
                  <a:gd name="connsiteX36" fmla="*/ 819150 w 1247775"/>
                  <a:gd name="connsiteY36" fmla="*/ 64294 h 621507"/>
                  <a:gd name="connsiteX37" fmla="*/ 747712 w 1247775"/>
                  <a:gd name="connsiteY37" fmla="*/ 64294 h 621507"/>
                  <a:gd name="connsiteX38" fmla="*/ 714375 w 1247775"/>
                  <a:gd name="connsiteY38" fmla="*/ 35719 h 621507"/>
                  <a:gd name="connsiteX39" fmla="*/ 616744 w 1247775"/>
                  <a:gd name="connsiteY39" fmla="*/ 47625 h 621507"/>
                  <a:gd name="connsiteX40" fmla="*/ 573881 w 1247775"/>
                  <a:gd name="connsiteY40" fmla="*/ 178594 h 621507"/>
                  <a:gd name="connsiteX41" fmla="*/ 519112 w 1247775"/>
                  <a:gd name="connsiteY41" fmla="*/ 178594 h 621507"/>
                  <a:gd name="connsiteX42" fmla="*/ 502444 w 1247775"/>
                  <a:gd name="connsiteY42" fmla="*/ 204788 h 621507"/>
                  <a:gd name="connsiteX43" fmla="*/ 516731 w 1247775"/>
                  <a:gd name="connsiteY43" fmla="*/ 271463 h 621507"/>
                  <a:gd name="connsiteX44" fmla="*/ 485775 w 1247775"/>
                  <a:gd name="connsiteY44" fmla="*/ 290513 h 621507"/>
                  <a:gd name="connsiteX45" fmla="*/ 440531 w 1247775"/>
                  <a:gd name="connsiteY45" fmla="*/ 254794 h 621507"/>
                  <a:gd name="connsiteX46" fmla="*/ 411956 w 1247775"/>
                  <a:gd name="connsiteY46" fmla="*/ 276225 h 621507"/>
                  <a:gd name="connsiteX47" fmla="*/ 397669 w 1247775"/>
                  <a:gd name="connsiteY47" fmla="*/ 314325 h 621507"/>
                  <a:gd name="connsiteX48" fmla="*/ 359569 w 1247775"/>
                  <a:gd name="connsiteY48" fmla="*/ 319088 h 621507"/>
                  <a:gd name="connsiteX49" fmla="*/ 323850 w 1247775"/>
                  <a:gd name="connsiteY49" fmla="*/ 273844 h 621507"/>
                  <a:gd name="connsiteX50" fmla="*/ 271462 w 1247775"/>
                  <a:gd name="connsiteY50" fmla="*/ 273844 h 621507"/>
                  <a:gd name="connsiteX51" fmla="*/ 240506 w 1247775"/>
                  <a:gd name="connsiteY51" fmla="*/ 319088 h 621507"/>
                  <a:gd name="connsiteX52" fmla="*/ 223837 w 1247775"/>
                  <a:gd name="connsiteY52" fmla="*/ 385763 h 621507"/>
                  <a:gd name="connsiteX53" fmla="*/ 192881 w 1247775"/>
                  <a:gd name="connsiteY53" fmla="*/ 350044 h 621507"/>
                  <a:gd name="connsiteX54" fmla="*/ 157162 w 1247775"/>
                  <a:gd name="connsiteY54" fmla="*/ 345282 h 621507"/>
                  <a:gd name="connsiteX55" fmla="*/ 128587 w 1247775"/>
                  <a:gd name="connsiteY55" fmla="*/ 414338 h 621507"/>
                  <a:gd name="connsiteX56" fmla="*/ 92869 w 1247775"/>
                  <a:gd name="connsiteY56" fmla="*/ 371475 h 621507"/>
                  <a:gd name="connsiteX57" fmla="*/ 23812 w 1247775"/>
                  <a:gd name="connsiteY57" fmla="*/ 361950 h 621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247775" h="621507">
                    <a:moveTo>
                      <a:pt x="23812" y="361950"/>
                    </a:moveTo>
                    <a:lnTo>
                      <a:pt x="0" y="459582"/>
                    </a:lnTo>
                    <a:lnTo>
                      <a:pt x="9525" y="547688"/>
                    </a:lnTo>
                    <a:lnTo>
                      <a:pt x="78581" y="559594"/>
                    </a:lnTo>
                    <a:lnTo>
                      <a:pt x="169069" y="621507"/>
                    </a:lnTo>
                    <a:lnTo>
                      <a:pt x="342900" y="569119"/>
                    </a:lnTo>
                    <a:lnTo>
                      <a:pt x="426244" y="421482"/>
                    </a:lnTo>
                    <a:lnTo>
                      <a:pt x="450056" y="407194"/>
                    </a:lnTo>
                    <a:lnTo>
                      <a:pt x="452437" y="369094"/>
                    </a:lnTo>
                    <a:lnTo>
                      <a:pt x="473869" y="361950"/>
                    </a:lnTo>
                    <a:lnTo>
                      <a:pt x="502444" y="385763"/>
                    </a:lnTo>
                    <a:lnTo>
                      <a:pt x="611981" y="385763"/>
                    </a:lnTo>
                    <a:lnTo>
                      <a:pt x="614362" y="345282"/>
                    </a:lnTo>
                    <a:lnTo>
                      <a:pt x="723900" y="323850"/>
                    </a:lnTo>
                    <a:lnTo>
                      <a:pt x="726281" y="350044"/>
                    </a:lnTo>
                    <a:lnTo>
                      <a:pt x="821531" y="292894"/>
                    </a:lnTo>
                    <a:lnTo>
                      <a:pt x="871537" y="302419"/>
                    </a:lnTo>
                    <a:lnTo>
                      <a:pt x="845344" y="347663"/>
                    </a:lnTo>
                    <a:lnTo>
                      <a:pt x="1007269" y="388144"/>
                    </a:lnTo>
                    <a:lnTo>
                      <a:pt x="1007269" y="440532"/>
                    </a:lnTo>
                    <a:lnTo>
                      <a:pt x="985837" y="476250"/>
                    </a:lnTo>
                    <a:lnTo>
                      <a:pt x="990600" y="526257"/>
                    </a:lnTo>
                    <a:lnTo>
                      <a:pt x="1095375" y="542925"/>
                    </a:lnTo>
                    <a:lnTo>
                      <a:pt x="1143000" y="566738"/>
                    </a:lnTo>
                    <a:lnTo>
                      <a:pt x="1188244" y="500063"/>
                    </a:lnTo>
                    <a:lnTo>
                      <a:pt x="1247775" y="300038"/>
                    </a:lnTo>
                    <a:lnTo>
                      <a:pt x="1221581" y="297657"/>
                    </a:lnTo>
                    <a:lnTo>
                      <a:pt x="1100137" y="321469"/>
                    </a:lnTo>
                    <a:lnTo>
                      <a:pt x="1062037" y="295275"/>
                    </a:lnTo>
                    <a:lnTo>
                      <a:pt x="1133475" y="202407"/>
                    </a:lnTo>
                    <a:lnTo>
                      <a:pt x="1116806" y="85725"/>
                    </a:lnTo>
                    <a:lnTo>
                      <a:pt x="1062037" y="47625"/>
                    </a:lnTo>
                    <a:lnTo>
                      <a:pt x="1038225" y="45244"/>
                    </a:lnTo>
                    <a:lnTo>
                      <a:pt x="976312" y="0"/>
                    </a:lnTo>
                    <a:lnTo>
                      <a:pt x="892969" y="2382"/>
                    </a:lnTo>
                    <a:lnTo>
                      <a:pt x="878681" y="109538"/>
                    </a:lnTo>
                    <a:lnTo>
                      <a:pt x="819150" y="64294"/>
                    </a:lnTo>
                    <a:lnTo>
                      <a:pt x="747712" y="64294"/>
                    </a:lnTo>
                    <a:lnTo>
                      <a:pt x="714375" y="35719"/>
                    </a:lnTo>
                    <a:lnTo>
                      <a:pt x="616744" y="47625"/>
                    </a:lnTo>
                    <a:lnTo>
                      <a:pt x="573881" y="178594"/>
                    </a:lnTo>
                    <a:lnTo>
                      <a:pt x="519112" y="178594"/>
                    </a:lnTo>
                    <a:lnTo>
                      <a:pt x="502444" y="204788"/>
                    </a:lnTo>
                    <a:lnTo>
                      <a:pt x="516731" y="271463"/>
                    </a:lnTo>
                    <a:lnTo>
                      <a:pt x="485775" y="290513"/>
                    </a:lnTo>
                    <a:lnTo>
                      <a:pt x="440531" y="254794"/>
                    </a:lnTo>
                    <a:lnTo>
                      <a:pt x="411956" y="276225"/>
                    </a:lnTo>
                    <a:lnTo>
                      <a:pt x="397669" y="314325"/>
                    </a:lnTo>
                    <a:lnTo>
                      <a:pt x="359569" y="319088"/>
                    </a:lnTo>
                    <a:lnTo>
                      <a:pt x="323850" y="273844"/>
                    </a:lnTo>
                    <a:lnTo>
                      <a:pt x="271462" y="273844"/>
                    </a:lnTo>
                    <a:lnTo>
                      <a:pt x="240506" y="319088"/>
                    </a:lnTo>
                    <a:lnTo>
                      <a:pt x="223837" y="385763"/>
                    </a:lnTo>
                    <a:lnTo>
                      <a:pt x="192881" y="350044"/>
                    </a:lnTo>
                    <a:lnTo>
                      <a:pt x="157162" y="345282"/>
                    </a:lnTo>
                    <a:lnTo>
                      <a:pt x="128587" y="414338"/>
                    </a:lnTo>
                    <a:lnTo>
                      <a:pt x="92869" y="371475"/>
                    </a:lnTo>
                    <a:lnTo>
                      <a:pt x="23812" y="36195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4FFBABCA-633B-437D-A785-8B2B6AEB4D9C}"/>
                  </a:ext>
                </a:extLst>
              </p:cNvPr>
              <p:cNvSpPr/>
              <p:nvPr/>
            </p:nvSpPr>
            <p:spPr>
              <a:xfrm>
                <a:off x="5008594" y="1333501"/>
                <a:ext cx="1116806" cy="550068"/>
              </a:xfrm>
              <a:custGeom>
                <a:avLst/>
                <a:gdLst>
                  <a:gd name="connsiteX0" fmla="*/ 47625 w 1116806"/>
                  <a:gd name="connsiteY0" fmla="*/ 26193 h 550068"/>
                  <a:gd name="connsiteX1" fmla="*/ 0 w 1116806"/>
                  <a:gd name="connsiteY1" fmla="*/ 130968 h 550068"/>
                  <a:gd name="connsiteX2" fmla="*/ 166687 w 1116806"/>
                  <a:gd name="connsiteY2" fmla="*/ 316706 h 550068"/>
                  <a:gd name="connsiteX3" fmla="*/ 261937 w 1116806"/>
                  <a:gd name="connsiteY3" fmla="*/ 392906 h 550068"/>
                  <a:gd name="connsiteX4" fmla="*/ 276225 w 1116806"/>
                  <a:gd name="connsiteY4" fmla="*/ 426243 h 550068"/>
                  <a:gd name="connsiteX5" fmla="*/ 309562 w 1116806"/>
                  <a:gd name="connsiteY5" fmla="*/ 483393 h 550068"/>
                  <a:gd name="connsiteX6" fmla="*/ 419100 w 1116806"/>
                  <a:gd name="connsiteY6" fmla="*/ 550068 h 550068"/>
                  <a:gd name="connsiteX7" fmla="*/ 762000 w 1116806"/>
                  <a:gd name="connsiteY7" fmla="*/ 540543 h 550068"/>
                  <a:gd name="connsiteX8" fmla="*/ 892969 w 1116806"/>
                  <a:gd name="connsiteY8" fmla="*/ 423862 h 550068"/>
                  <a:gd name="connsiteX9" fmla="*/ 959644 w 1116806"/>
                  <a:gd name="connsiteY9" fmla="*/ 409575 h 550068"/>
                  <a:gd name="connsiteX10" fmla="*/ 1116806 w 1116806"/>
                  <a:gd name="connsiteY10" fmla="*/ 214312 h 550068"/>
                  <a:gd name="connsiteX11" fmla="*/ 1095375 w 1116806"/>
                  <a:gd name="connsiteY11" fmla="*/ 100012 h 550068"/>
                  <a:gd name="connsiteX12" fmla="*/ 1073944 w 1116806"/>
                  <a:gd name="connsiteY12" fmla="*/ 28575 h 550068"/>
                  <a:gd name="connsiteX13" fmla="*/ 1016794 w 1116806"/>
                  <a:gd name="connsiteY13" fmla="*/ 21431 h 550068"/>
                  <a:gd name="connsiteX14" fmla="*/ 940594 w 1116806"/>
                  <a:gd name="connsiteY14" fmla="*/ 78581 h 550068"/>
                  <a:gd name="connsiteX15" fmla="*/ 931069 w 1116806"/>
                  <a:gd name="connsiteY15" fmla="*/ 130968 h 550068"/>
                  <a:gd name="connsiteX16" fmla="*/ 1002506 w 1116806"/>
                  <a:gd name="connsiteY16" fmla="*/ 114300 h 550068"/>
                  <a:gd name="connsiteX17" fmla="*/ 1026319 w 1116806"/>
                  <a:gd name="connsiteY17" fmla="*/ 133350 h 550068"/>
                  <a:gd name="connsiteX18" fmla="*/ 897731 w 1116806"/>
                  <a:gd name="connsiteY18" fmla="*/ 200025 h 550068"/>
                  <a:gd name="connsiteX19" fmla="*/ 709612 w 1116806"/>
                  <a:gd name="connsiteY19" fmla="*/ 200025 h 550068"/>
                  <a:gd name="connsiteX20" fmla="*/ 673894 w 1116806"/>
                  <a:gd name="connsiteY20" fmla="*/ 145256 h 550068"/>
                  <a:gd name="connsiteX21" fmla="*/ 483394 w 1116806"/>
                  <a:gd name="connsiteY21" fmla="*/ 69056 h 550068"/>
                  <a:gd name="connsiteX22" fmla="*/ 273844 w 1116806"/>
                  <a:gd name="connsiteY22" fmla="*/ 40481 h 550068"/>
                  <a:gd name="connsiteX23" fmla="*/ 123825 w 1116806"/>
                  <a:gd name="connsiteY23" fmla="*/ 0 h 550068"/>
                  <a:gd name="connsiteX24" fmla="*/ 47625 w 1116806"/>
                  <a:gd name="connsiteY24" fmla="*/ 26193 h 55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16806" h="550068">
                    <a:moveTo>
                      <a:pt x="47625" y="26193"/>
                    </a:moveTo>
                    <a:lnTo>
                      <a:pt x="0" y="130968"/>
                    </a:lnTo>
                    <a:lnTo>
                      <a:pt x="166687" y="316706"/>
                    </a:lnTo>
                    <a:lnTo>
                      <a:pt x="261937" y="392906"/>
                    </a:lnTo>
                    <a:lnTo>
                      <a:pt x="276225" y="426243"/>
                    </a:lnTo>
                    <a:lnTo>
                      <a:pt x="309562" y="483393"/>
                    </a:lnTo>
                    <a:lnTo>
                      <a:pt x="419100" y="550068"/>
                    </a:lnTo>
                    <a:lnTo>
                      <a:pt x="762000" y="540543"/>
                    </a:lnTo>
                    <a:lnTo>
                      <a:pt x="892969" y="423862"/>
                    </a:lnTo>
                    <a:lnTo>
                      <a:pt x="959644" y="409575"/>
                    </a:lnTo>
                    <a:lnTo>
                      <a:pt x="1116806" y="214312"/>
                    </a:lnTo>
                    <a:lnTo>
                      <a:pt x="1095375" y="100012"/>
                    </a:lnTo>
                    <a:lnTo>
                      <a:pt x="1073944" y="28575"/>
                    </a:lnTo>
                    <a:lnTo>
                      <a:pt x="1016794" y="21431"/>
                    </a:lnTo>
                    <a:lnTo>
                      <a:pt x="940594" y="78581"/>
                    </a:lnTo>
                    <a:lnTo>
                      <a:pt x="931069" y="130968"/>
                    </a:lnTo>
                    <a:lnTo>
                      <a:pt x="1002506" y="114300"/>
                    </a:lnTo>
                    <a:lnTo>
                      <a:pt x="1026319" y="133350"/>
                    </a:lnTo>
                    <a:lnTo>
                      <a:pt x="897731" y="200025"/>
                    </a:lnTo>
                    <a:lnTo>
                      <a:pt x="709612" y="200025"/>
                    </a:lnTo>
                    <a:lnTo>
                      <a:pt x="673894" y="145256"/>
                    </a:lnTo>
                    <a:lnTo>
                      <a:pt x="483394" y="69056"/>
                    </a:lnTo>
                    <a:lnTo>
                      <a:pt x="273844" y="40481"/>
                    </a:lnTo>
                    <a:lnTo>
                      <a:pt x="123825" y="0"/>
                    </a:lnTo>
                    <a:lnTo>
                      <a:pt x="47625" y="26193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0F9DB75B-0CAA-4A80-BFB1-9B5EFE2C9548}"/>
                </a:ext>
              </a:extLst>
            </p:cNvPr>
            <p:cNvGrpSpPr/>
            <p:nvPr/>
          </p:nvGrpSpPr>
          <p:grpSpPr>
            <a:xfrm>
              <a:off x="1668849" y="3613547"/>
              <a:ext cx="3167853" cy="1657258"/>
              <a:chOff x="1992739" y="3694419"/>
              <a:chExt cx="2312469" cy="1209765"/>
            </a:xfrm>
            <a:solidFill>
              <a:srgbClr val="4472C4">
                <a:lumMod val="60000"/>
                <a:lumOff val="40000"/>
              </a:srgbClr>
            </a:solidFill>
          </p:grpSpPr>
          <p:sp>
            <p:nvSpPr>
              <p:cNvPr id="1189" name="台形 1188">
                <a:extLst>
                  <a:ext uri="{FF2B5EF4-FFF2-40B4-BE49-F238E27FC236}">
                    <a16:creationId xmlns:a16="http://schemas.microsoft.com/office/drawing/2014/main" id="{68B2DE85-A21D-4F1F-8F6A-91DEEC2AC489}"/>
                  </a:ext>
                </a:extLst>
              </p:cNvPr>
              <p:cNvSpPr/>
              <p:nvPr/>
            </p:nvSpPr>
            <p:spPr>
              <a:xfrm>
                <a:off x="1992739" y="3694419"/>
                <a:ext cx="2312469" cy="1209765"/>
              </a:xfrm>
              <a:prstGeom prst="trapezoid">
                <a:avLst>
                  <a:gd name="adj" fmla="val 80956"/>
                </a:avLst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A77B3164-33C2-4552-B1C6-E167E54869ED}"/>
                  </a:ext>
                </a:extLst>
              </p:cNvPr>
              <p:cNvSpPr/>
              <p:nvPr/>
            </p:nvSpPr>
            <p:spPr>
              <a:xfrm>
                <a:off x="2713946" y="3694419"/>
                <a:ext cx="874195" cy="336531"/>
              </a:xfrm>
              <a:custGeom>
                <a:avLst/>
                <a:gdLst>
                  <a:gd name="connsiteX0" fmla="*/ 258170 w 874195"/>
                  <a:gd name="connsiteY0" fmla="*/ 0 h 336531"/>
                  <a:gd name="connsiteX1" fmla="*/ 611885 w 874195"/>
                  <a:gd name="connsiteY1" fmla="*/ 0 h 336531"/>
                  <a:gd name="connsiteX2" fmla="*/ 874195 w 874195"/>
                  <a:gd name="connsiteY2" fmla="*/ 324016 h 336531"/>
                  <a:gd name="connsiteX3" fmla="*/ 804745 w 874195"/>
                  <a:gd name="connsiteY3" fmla="*/ 336531 h 336531"/>
                  <a:gd name="connsiteX4" fmla="*/ 705291 w 874195"/>
                  <a:gd name="connsiteY4" fmla="*/ 259111 h 336531"/>
                  <a:gd name="connsiteX5" fmla="*/ 570639 w 874195"/>
                  <a:gd name="connsiteY5" fmla="*/ 304277 h 336531"/>
                  <a:gd name="connsiteX6" fmla="*/ 451285 w 874195"/>
                  <a:gd name="connsiteY6" fmla="*/ 241786 h 336531"/>
                  <a:gd name="connsiteX7" fmla="*/ 331931 w 874195"/>
                  <a:gd name="connsiteY7" fmla="*/ 304277 h 336531"/>
                  <a:gd name="connsiteX8" fmla="*/ 197279 w 874195"/>
                  <a:gd name="connsiteY8" fmla="*/ 259111 h 336531"/>
                  <a:gd name="connsiteX9" fmla="*/ 97825 w 874195"/>
                  <a:gd name="connsiteY9" fmla="*/ 336531 h 336531"/>
                  <a:gd name="connsiteX10" fmla="*/ 0 w 874195"/>
                  <a:gd name="connsiteY10" fmla="*/ 318902 h 336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74195" h="336531">
                    <a:moveTo>
                      <a:pt x="258170" y="0"/>
                    </a:moveTo>
                    <a:lnTo>
                      <a:pt x="611885" y="0"/>
                    </a:lnTo>
                    <a:lnTo>
                      <a:pt x="874195" y="324016"/>
                    </a:lnTo>
                    <a:lnTo>
                      <a:pt x="804745" y="336531"/>
                    </a:lnTo>
                    <a:lnTo>
                      <a:pt x="705291" y="259111"/>
                    </a:lnTo>
                    <a:lnTo>
                      <a:pt x="570639" y="304277"/>
                    </a:lnTo>
                    <a:lnTo>
                      <a:pt x="451285" y="241786"/>
                    </a:lnTo>
                    <a:lnTo>
                      <a:pt x="331931" y="304277"/>
                    </a:lnTo>
                    <a:lnTo>
                      <a:pt x="197279" y="259111"/>
                    </a:lnTo>
                    <a:lnTo>
                      <a:pt x="97825" y="336531"/>
                    </a:lnTo>
                    <a:lnTo>
                      <a:pt x="0" y="3189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96" name="テキスト ボックス 1195">
            <a:extLst>
              <a:ext uri="{FF2B5EF4-FFF2-40B4-BE49-F238E27FC236}">
                <a16:creationId xmlns:a16="http://schemas.microsoft.com/office/drawing/2014/main" id="{6326B8BA-AD76-499A-8860-3AB21AE539AD}"/>
              </a:ext>
            </a:extLst>
          </p:cNvPr>
          <p:cNvSpPr txBox="1"/>
          <p:nvPr/>
        </p:nvSpPr>
        <p:spPr>
          <a:xfrm>
            <a:off x="7793892" y="623817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吉田の火祭り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97" name="テキスト ボックス 1196">
            <a:extLst>
              <a:ext uri="{FF2B5EF4-FFF2-40B4-BE49-F238E27FC236}">
                <a16:creationId xmlns:a16="http://schemas.microsoft.com/office/drawing/2014/main" id="{5BA986D3-A6FE-45DA-B1F4-BAB5DD04517A}"/>
              </a:ext>
            </a:extLst>
          </p:cNvPr>
          <p:cNvSpPr txBox="1"/>
          <p:nvPr/>
        </p:nvSpPr>
        <p:spPr>
          <a:xfrm>
            <a:off x="4619656" y="6367137"/>
            <a:ext cx="2762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sz="11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富士五湖（本栖湖、精進湖、西湖、河口湖、山中湖）</a:t>
            </a:r>
            <a:endParaRPr lang="ja-JP" altLang="en-US" sz="11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26" name="グループ化 1225">
            <a:extLst>
              <a:ext uri="{FF2B5EF4-FFF2-40B4-BE49-F238E27FC236}">
                <a16:creationId xmlns:a16="http://schemas.microsoft.com/office/drawing/2014/main" id="{574CC841-09A3-46DD-BB8D-56324503E1DB}"/>
              </a:ext>
            </a:extLst>
          </p:cNvPr>
          <p:cNvGrpSpPr/>
          <p:nvPr/>
        </p:nvGrpSpPr>
        <p:grpSpPr>
          <a:xfrm>
            <a:off x="2559600" y="2724980"/>
            <a:ext cx="1387623" cy="753607"/>
            <a:chOff x="1889702" y="3463131"/>
            <a:chExt cx="3561773" cy="1934372"/>
          </a:xfrm>
        </p:grpSpPr>
        <p:sp>
          <p:nvSpPr>
            <p:cNvPr id="1227" name="四角形: 上の 2 つの角を丸める 1226">
              <a:extLst>
                <a:ext uri="{FF2B5EF4-FFF2-40B4-BE49-F238E27FC236}">
                  <a16:creationId xmlns:a16="http://schemas.microsoft.com/office/drawing/2014/main" id="{67022165-5B25-490A-9997-0F4272AEB570}"/>
                </a:ext>
              </a:extLst>
            </p:cNvPr>
            <p:cNvSpPr/>
            <p:nvPr/>
          </p:nvSpPr>
          <p:spPr>
            <a:xfrm>
              <a:off x="1895474" y="3463131"/>
              <a:ext cx="3556001" cy="154622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8" name="フリーフォーム: 図形 1227">
              <a:extLst>
                <a:ext uri="{FF2B5EF4-FFF2-40B4-BE49-F238E27FC236}">
                  <a16:creationId xmlns:a16="http://schemas.microsoft.com/office/drawing/2014/main" id="{04CF7530-8050-4DCB-A2B1-70D15A47620F}"/>
                </a:ext>
              </a:extLst>
            </p:cNvPr>
            <p:cNvSpPr/>
            <p:nvPr/>
          </p:nvSpPr>
          <p:spPr>
            <a:xfrm>
              <a:off x="2014537" y="3947143"/>
              <a:ext cx="3306762" cy="310531"/>
            </a:xfrm>
            <a:custGeom>
              <a:avLst/>
              <a:gdLst>
                <a:gd name="connsiteX0" fmla="*/ 3173386 w 3306762"/>
                <a:gd name="connsiteY0" fmla="*/ 243909 h 310531"/>
                <a:gd name="connsiteX1" fmla="*/ 3204091 w 3306762"/>
                <a:gd name="connsiteY1" fmla="*/ 246283 h 310531"/>
                <a:gd name="connsiteX2" fmla="*/ 3204565 w 3306762"/>
                <a:gd name="connsiteY2" fmla="*/ 246319 h 310531"/>
                <a:gd name="connsiteX3" fmla="*/ 3247544 w 3306762"/>
                <a:gd name="connsiteY3" fmla="*/ 244427 h 310531"/>
                <a:gd name="connsiteX4" fmla="*/ 3269340 w 3306762"/>
                <a:gd name="connsiteY4" fmla="*/ 249590 h 310531"/>
                <a:gd name="connsiteX5" fmla="*/ 3269464 w 3306762"/>
                <a:gd name="connsiteY5" fmla="*/ 249612 h 310531"/>
                <a:gd name="connsiteX6" fmla="*/ 3297311 w 3306762"/>
                <a:gd name="connsiteY6" fmla="*/ 254600 h 310531"/>
                <a:gd name="connsiteX7" fmla="*/ 3296059 w 3306762"/>
                <a:gd name="connsiteY7" fmla="*/ 260033 h 310531"/>
                <a:gd name="connsiteX8" fmla="*/ 3305205 w 3306762"/>
                <a:gd name="connsiteY8" fmla="*/ 268339 h 310531"/>
                <a:gd name="connsiteX9" fmla="*/ 3262362 w 3306762"/>
                <a:gd name="connsiteY9" fmla="*/ 275611 h 310531"/>
                <a:gd name="connsiteX10" fmla="*/ 3247026 w 3306762"/>
                <a:gd name="connsiteY10" fmla="*/ 281841 h 310531"/>
                <a:gd name="connsiteX11" fmla="*/ 3194808 w 3306762"/>
                <a:gd name="connsiteY11" fmla="*/ 282596 h 310531"/>
                <a:gd name="connsiteX12" fmla="*/ 3184451 w 3306762"/>
                <a:gd name="connsiteY12" fmla="*/ 284440 h 310531"/>
                <a:gd name="connsiteX13" fmla="*/ 3189867 w 3306762"/>
                <a:gd name="connsiteY13" fmla="*/ 289359 h 310531"/>
                <a:gd name="connsiteX14" fmla="*/ 3147024 w 3306762"/>
                <a:gd name="connsiteY14" fmla="*/ 296631 h 310531"/>
                <a:gd name="connsiteX15" fmla="*/ 3131688 w 3306762"/>
                <a:gd name="connsiteY15" fmla="*/ 302862 h 310531"/>
                <a:gd name="connsiteX16" fmla="*/ 3079470 w 3306762"/>
                <a:gd name="connsiteY16" fmla="*/ 303616 h 310531"/>
                <a:gd name="connsiteX17" fmla="*/ 3042154 w 3306762"/>
                <a:gd name="connsiteY17" fmla="*/ 310263 h 310531"/>
                <a:gd name="connsiteX18" fmla="*/ 2987288 w 3306762"/>
                <a:gd name="connsiteY18" fmla="*/ 306205 h 310531"/>
                <a:gd name="connsiteX19" fmla="*/ 2905786 w 3306762"/>
                <a:gd name="connsiteY19" fmla="*/ 302197 h 310531"/>
                <a:gd name="connsiteX20" fmla="*/ 2869951 w 3306762"/>
                <a:gd name="connsiteY20" fmla="*/ 297736 h 310531"/>
                <a:gd name="connsiteX21" fmla="*/ 2872760 w 3306762"/>
                <a:gd name="connsiteY21" fmla="*/ 295528 h 310531"/>
                <a:gd name="connsiteX22" fmla="*/ 2862939 w 3306762"/>
                <a:gd name="connsiteY22" fmla="*/ 294036 h 310531"/>
                <a:gd name="connsiteX23" fmla="*/ 2781438 w 3306762"/>
                <a:gd name="connsiteY23" fmla="*/ 290027 h 310531"/>
                <a:gd name="connsiteX24" fmla="*/ 2745603 w 3306762"/>
                <a:gd name="connsiteY24" fmla="*/ 285566 h 310531"/>
                <a:gd name="connsiteX25" fmla="*/ 2753260 w 3306762"/>
                <a:gd name="connsiteY25" fmla="*/ 279545 h 310531"/>
                <a:gd name="connsiteX26" fmla="*/ 2737091 w 3306762"/>
                <a:gd name="connsiteY26" fmla="*/ 273367 h 310531"/>
                <a:gd name="connsiteX27" fmla="*/ 2766620 w 3306762"/>
                <a:gd name="connsiteY27" fmla="*/ 267876 h 310531"/>
                <a:gd name="connsiteX28" fmla="*/ 2766902 w 3306762"/>
                <a:gd name="connsiteY28" fmla="*/ 267732 h 310531"/>
                <a:gd name="connsiteX29" fmla="*/ 2780055 w 3306762"/>
                <a:gd name="connsiteY29" fmla="*/ 259847 h 310531"/>
                <a:gd name="connsiteX30" fmla="*/ 2844045 w 3306762"/>
                <a:gd name="connsiteY30" fmla="*/ 258045 h 310531"/>
                <a:gd name="connsiteX31" fmla="*/ 2844063 w 3306762"/>
                <a:gd name="connsiteY31" fmla="*/ 258043 h 310531"/>
                <a:gd name="connsiteX32" fmla="*/ 2873815 w 3306762"/>
                <a:gd name="connsiteY32" fmla="*/ 254058 h 310531"/>
                <a:gd name="connsiteX33" fmla="*/ 2908561 w 3306762"/>
                <a:gd name="connsiteY33" fmla="*/ 256175 h 310531"/>
                <a:gd name="connsiteX34" fmla="*/ 2908741 w 3306762"/>
                <a:gd name="connsiteY34" fmla="*/ 256150 h 310531"/>
                <a:gd name="connsiteX35" fmla="*/ 2933700 w 3306762"/>
                <a:gd name="connsiteY35" fmla="*/ 252760 h 310531"/>
                <a:gd name="connsiteX36" fmla="*/ 2964405 w 3306762"/>
                <a:gd name="connsiteY36" fmla="*/ 255133 h 310531"/>
                <a:gd name="connsiteX37" fmla="*/ 2964877 w 3306762"/>
                <a:gd name="connsiteY37" fmla="*/ 255170 h 310531"/>
                <a:gd name="connsiteX38" fmla="*/ 3007858 w 3306762"/>
                <a:gd name="connsiteY38" fmla="*/ 253278 h 310531"/>
                <a:gd name="connsiteX39" fmla="*/ 3013648 w 3306762"/>
                <a:gd name="connsiteY39" fmla="*/ 254649 h 310531"/>
                <a:gd name="connsiteX40" fmla="*/ 3019742 w 3306762"/>
                <a:gd name="connsiteY40" fmla="*/ 250996 h 310531"/>
                <a:gd name="connsiteX41" fmla="*/ 3083731 w 3306762"/>
                <a:gd name="connsiteY41" fmla="*/ 249194 h 310531"/>
                <a:gd name="connsiteX42" fmla="*/ 3083750 w 3306762"/>
                <a:gd name="connsiteY42" fmla="*/ 249192 h 310531"/>
                <a:gd name="connsiteX43" fmla="*/ 3113502 w 3306762"/>
                <a:gd name="connsiteY43" fmla="*/ 245207 h 310531"/>
                <a:gd name="connsiteX44" fmla="*/ 3148248 w 3306762"/>
                <a:gd name="connsiteY44" fmla="*/ 247324 h 310531"/>
                <a:gd name="connsiteX45" fmla="*/ 3148428 w 3306762"/>
                <a:gd name="connsiteY45" fmla="*/ 247300 h 310531"/>
                <a:gd name="connsiteX46" fmla="*/ 2478734 w 3306762"/>
                <a:gd name="connsiteY46" fmla="*/ 218498 h 310531"/>
                <a:gd name="connsiteX47" fmla="*/ 2498320 w 3306762"/>
                <a:gd name="connsiteY47" fmla="*/ 220306 h 310531"/>
                <a:gd name="connsiteX48" fmla="*/ 2498622 w 3306762"/>
                <a:gd name="connsiteY48" fmla="*/ 220334 h 310531"/>
                <a:gd name="connsiteX49" fmla="*/ 2526038 w 3306762"/>
                <a:gd name="connsiteY49" fmla="*/ 218892 h 310531"/>
                <a:gd name="connsiteX50" fmla="*/ 2539941 w 3306762"/>
                <a:gd name="connsiteY50" fmla="*/ 222825 h 310531"/>
                <a:gd name="connsiteX51" fmla="*/ 2540020 w 3306762"/>
                <a:gd name="connsiteY51" fmla="*/ 222842 h 310531"/>
                <a:gd name="connsiteX52" fmla="*/ 2557783 w 3306762"/>
                <a:gd name="connsiteY52" fmla="*/ 226642 h 310531"/>
                <a:gd name="connsiteX53" fmla="*/ 2556985 w 3306762"/>
                <a:gd name="connsiteY53" fmla="*/ 230782 h 310531"/>
                <a:gd name="connsiteX54" fmla="*/ 2562819 w 3306762"/>
                <a:gd name="connsiteY54" fmla="*/ 237111 h 310531"/>
                <a:gd name="connsiteX55" fmla="*/ 2535490 w 3306762"/>
                <a:gd name="connsiteY55" fmla="*/ 242651 h 310531"/>
                <a:gd name="connsiteX56" fmla="*/ 2525707 w 3306762"/>
                <a:gd name="connsiteY56" fmla="*/ 247398 h 310531"/>
                <a:gd name="connsiteX57" fmla="*/ 2492398 w 3306762"/>
                <a:gd name="connsiteY57" fmla="*/ 247972 h 310531"/>
                <a:gd name="connsiteX58" fmla="*/ 2485792 w 3306762"/>
                <a:gd name="connsiteY58" fmla="*/ 249378 h 310531"/>
                <a:gd name="connsiteX59" fmla="*/ 2489247 w 3306762"/>
                <a:gd name="connsiteY59" fmla="*/ 253126 h 310531"/>
                <a:gd name="connsiteX60" fmla="*/ 2461918 w 3306762"/>
                <a:gd name="connsiteY60" fmla="*/ 258666 h 310531"/>
                <a:gd name="connsiteX61" fmla="*/ 2452135 w 3306762"/>
                <a:gd name="connsiteY61" fmla="*/ 263413 h 310531"/>
                <a:gd name="connsiteX62" fmla="*/ 2418826 w 3306762"/>
                <a:gd name="connsiteY62" fmla="*/ 263988 h 310531"/>
                <a:gd name="connsiteX63" fmla="*/ 2395023 w 3306762"/>
                <a:gd name="connsiteY63" fmla="*/ 269052 h 310531"/>
                <a:gd name="connsiteX64" fmla="*/ 2360025 w 3306762"/>
                <a:gd name="connsiteY64" fmla="*/ 265960 h 310531"/>
                <a:gd name="connsiteX65" fmla="*/ 2308037 w 3306762"/>
                <a:gd name="connsiteY65" fmla="*/ 262906 h 310531"/>
                <a:gd name="connsiteX66" fmla="*/ 2285178 w 3306762"/>
                <a:gd name="connsiteY66" fmla="*/ 259508 h 310531"/>
                <a:gd name="connsiteX67" fmla="*/ 2286970 w 3306762"/>
                <a:gd name="connsiteY67" fmla="*/ 257825 h 310531"/>
                <a:gd name="connsiteX68" fmla="*/ 2280705 w 3306762"/>
                <a:gd name="connsiteY68" fmla="*/ 256688 h 310531"/>
                <a:gd name="connsiteX69" fmla="*/ 2228717 w 3306762"/>
                <a:gd name="connsiteY69" fmla="*/ 253634 h 310531"/>
                <a:gd name="connsiteX70" fmla="*/ 2205858 w 3306762"/>
                <a:gd name="connsiteY70" fmla="*/ 250236 h 310531"/>
                <a:gd name="connsiteX71" fmla="*/ 2210743 w 3306762"/>
                <a:gd name="connsiteY71" fmla="*/ 245648 h 310531"/>
                <a:gd name="connsiteX72" fmla="*/ 2200429 w 3306762"/>
                <a:gd name="connsiteY72" fmla="*/ 240941 h 310531"/>
                <a:gd name="connsiteX73" fmla="*/ 2219265 w 3306762"/>
                <a:gd name="connsiteY73" fmla="*/ 236758 h 310531"/>
                <a:gd name="connsiteX74" fmla="*/ 2219445 w 3306762"/>
                <a:gd name="connsiteY74" fmla="*/ 236648 h 310531"/>
                <a:gd name="connsiteX75" fmla="*/ 2227835 w 3306762"/>
                <a:gd name="connsiteY75" fmla="*/ 230640 h 310531"/>
                <a:gd name="connsiteX76" fmla="*/ 2268653 w 3306762"/>
                <a:gd name="connsiteY76" fmla="*/ 229267 h 310531"/>
                <a:gd name="connsiteX77" fmla="*/ 2268665 w 3306762"/>
                <a:gd name="connsiteY77" fmla="*/ 229266 h 310531"/>
                <a:gd name="connsiteX78" fmla="*/ 2287643 w 3306762"/>
                <a:gd name="connsiteY78" fmla="*/ 226230 h 310531"/>
                <a:gd name="connsiteX79" fmla="*/ 2309806 w 3306762"/>
                <a:gd name="connsiteY79" fmla="*/ 227843 h 310531"/>
                <a:gd name="connsiteX80" fmla="*/ 2309921 w 3306762"/>
                <a:gd name="connsiteY80" fmla="*/ 227824 h 310531"/>
                <a:gd name="connsiteX81" fmla="*/ 2325842 w 3306762"/>
                <a:gd name="connsiteY81" fmla="*/ 225241 h 310531"/>
                <a:gd name="connsiteX82" fmla="*/ 2345428 w 3306762"/>
                <a:gd name="connsiteY82" fmla="*/ 227049 h 310531"/>
                <a:gd name="connsiteX83" fmla="*/ 2345730 w 3306762"/>
                <a:gd name="connsiteY83" fmla="*/ 227077 h 310531"/>
                <a:gd name="connsiteX84" fmla="*/ 2373146 w 3306762"/>
                <a:gd name="connsiteY84" fmla="*/ 225635 h 310531"/>
                <a:gd name="connsiteX85" fmla="*/ 2376840 w 3306762"/>
                <a:gd name="connsiteY85" fmla="*/ 226680 h 310531"/>
                <a:gd name="connsiteX86" fmla="*/ 2380727 w 3306762"/>
                <a:gd name="connsiteY86" fmla="*/ 223897 h 310531"/>
                <a:gd name="connsiteX87" fmla="*/ 2421545 w 3306762"/>
                <a:gd name="connsiteY87" fmla="*/ 222524 h 310531"/>
                <a:gd name="connsiteX88" fmla="*/ 2421556 w 3306762"/>
                <a:gd name="connsiteY88" fmla="*/ 222522 h 310531"/>
                <a:gd name="connsiteX89" fmla="*/ 2440535 w 3306762"/>
                <a:gd name="connsiteY89" fmla="*/ 219486 h 310531"/>
                <a:gd name="connsiteX90" fmla="*/ 2462699 w 3306762"/>
                <a:gd name="connsiteY90" fmla="*/ 221099 h 310531"/>
                <a:gd name="connsiteX91" fmla="*/ 2462814 w 3306762"/>
                <a:gd name="connsiteY91" fmla="*/ 221081 h 310531"/>
                <a:gd name="connsiteX92" fmla="*/ 278459 w 3306762"/>
                <a:gd name="connsiteY92" fmla="*/ 158173 h 310531"/>
                <a:gd name="connsiteX93" fmla="*/ 298045 w 3306762"/>
                <a:gd name="connsiteY93" fmla="*/ 159981 h 310531"/>
                <a:gd name="connsiteX94" fmla="*/ 298347 w 3306762"/>
                <a:gd name="connsiteY94" fmla="*/ 160009 h 310531"/>
                <a:gd name="connsiteX95" fmla="*/ 325763 w 3306762"/>
                <a:gd name="connsiteY95" fmla="*/ 158567 h 310531"/>
                <a:gd name="connsiteX96" fmla="*/ 339666 w 3306762"/>
                <a:gd name="connsiteY96" fmla="*/ 162500 h 310531"/>
                <a:gd name="connsiteX97" fmla="*/ 339745 w 3306762"/>
                <a:gd name="connsiteY97" fmla="*/ 162517 h 310531"/>
                <a:gd name="connsiteX98" fmla="*/ 357508 w 3306762"/>
                <a:gd name="connsiteY98" fmla="*/ 166317 h 310531"/>
                <a:gd name="connsiteX99" fmla="*/ 356710 w 3306762"/>
                <a:gd name="connsiteY99" fmla="*/ 170457 h 310531"/>
                <a:gd name="connsiteX100" fmla="*/ 362544 w 3306762"/>
                <a:gd name="connsiteY100" fmla="*/ 176786 h 310531"/>
                <a:gd name="connsiteX101" fmla="*/ 335215 w 3306762"/>
                <a:gd name="connsiteY101" fmla="*/ 182326 h 310531"/>
                <a:gd name="connsiteX102" fmla="*/ 325432 w 3306762"/>
                <a:gd name="connsiteY102" fmla="*/ 187073 h 310531"/>
                <a:gd name="connsiteX103" fmla="*/ 292123 w 3306762"/>
                <a:gd name="connsiteY103" fmla="*/ 187647 h 310531"/>
                <a:gd name="connsiteX104" fmla="*/ 285517 w 3306762"/>
                <a:gd name="connsiteY104" fmla="*/ 189053 h 310531"/>
                <a:gd name="connsiteX105" fmla="*/ 288972 w 3306762"/>
                <a:gd name="connsiteY105" fmla="*/ 192801 h 310531"/>
                <a:gd name="connsiteX106" fmla="*/ 261643 w 3306762"/>
                <a:gd name="connsiteY106" fmla="*/ 198341 h 310531"/>
                <a:gd name="connsiteX107" fmla="*/ 251860 w 3306762"/>
                <a:gd name="connsiteY107" fmla="*/ 203088 h 310531"/>
                <a:gd name="connsiteX108" fmla="*/ 218551 w 3306762"/>
                <a:gd name="connsiteY108" fmla="*/ 203662 h 310531"/>
                <a:gd name="connsiteX109" fmla="*/ 194748 w 3306762"/>
                <a:gd name="connsiteY109" fmla="*/ 208726 h 310531"/>
                <a:gd name="connsiteX110" fmla="*/ 159750 w 3306762"/>
                <a:gd name="connsiteY110" fmla="*/ 205635 h 310531"/>
                <a:gd name="connsiteX111" fmla="*/ 107761 w 3306762"/>
                <a:gd name="connsiteY111" fmla="*/ 202581 h 310531"/>
                <a:gd name="connsiteX112" fmla="*/ 84903 w 3306762"/>
                <a:gd name="connsiteY112" fmla="*/ 199182 h 310531"/>
                <a:gd name="connsiteX113" fmla="*/ 86695 w 3306762"/>
                <a:gd name="connsiteY113" fmla="*/ 197500 h 310531"/>
                <a:gd name="connsiteX114" fmla="*/ 80430 w 3306762"/>
                <a:gd name="connsiteY114" fmla="*/ 196363 h 310531"/>
                <a:gd name="connsiteX115" fmla="*/ 28442 w 3306762"/>
                <a:gd name="connsiteY115" fmla="*/ 193309 h 310531"/>
                <a:gd name="connsiteX116" fmla="*/ 5583 w 3306762"/>
                <a:gd name="connsiteY116" fmla="*/ 189911 h 310531"/>
                <a:gd name="connsiteX117" fmla="*/ 10467 w 3306762"/>
                <a:gd name="connsiteY117" fmla="*/ 185323 h 310531"/>
                <a:gd name="connsiteX118" fmla="*/ 154 w 3306762"/>
                <a:gd name="connsiteY118" fmla="*/ 180616 h 310531"/>
                <a:gd name="connsiteX119" fmla="*/ 18990 w 3306762"/>
                <a:gd name="connsiteY119" fmla="*/ 176433 h 310531"/>
                <a:gd name="connsiteX120" fmla="*/ 19170 w 3306762"/>
                <a:gd name="connsiteY120" fmla="*/ 176323 h 310531"/>
                <a:gd name="connsiteX121" fmla="*/ 27560 w 3306762"/>
                <a:gd name="connsiteY121" fmla="*/ 170315 h 310531"/>
                <a:gd name="connsiteX122" fmla="*/ 68378 w 3306762"/>
                <a:gd name="connsiteY122" fmla="*/ 168942 h 310531"/>
                <a:gd name="connsiteX123" fmla="*/ 68389 w 3306762"/>
                <a:gd name="connsiteY123" fmla="*/ 168941 h 310531"/>
                <a:gd name="connsiteX124" fmla="*/ 87368 w 3306762"/>
                <a:gd name="connsiteY124" fmla="*/ 165905 h 310531"/>
                <a:gd name="connsiteX125" fmla="*/ 109531 w 3306762"/>
                <a:gd name="connsiteY125" fmla="*/ 167518 h 310531"/>
                <a:gd name="connsiteX126" fmla="*/ 109646 w 3306762"/>
                <a:gd name="connsiteY126" fmla="*/ 167499 h 310531"/>
                <a:gd name="connsiteX127" fmla="*/ 125567 w 3306762"/>
                <a:gd name="connsiteY127" fmla="*/ 164916 h 310531"/>
                <a:gd name="connsiteX128" fmla="*/ 145153 w 3306762"/>
                <a:gd name="connsiteY128" fmla="*/ 166724 h 310531"/>
                <a:gd name="connsiteX129" fmla="*/ 145455 w 3306762"/>
                <a:gd name="connsiteY129" fmla="*/ 166752 h 310531"/>
                <a:gd name="connsiteX130" fmla="*/ 172871 w 3306762"/>
                <a:gd name="connsiteY130" fmla="*/ 165310 h 310531"/>
                <a:gd name="connsiteX131" fmla="*/ 176565 w 3306762"/>
                <a:gd name="connsiteY131" fmla="*/ 166355 h 310531"/>
                <a:gd name="connsiteX132" fmla="*/ 180452 w 3306762"/>
                <a:gd name="connsiteY132" fmla="*/ 163572 h 310531"/>
                <a:gd name="connsiteX133" fmla="*/ 221269 w 3306762"/>
                <a:gd name="connsiteY133" fmla="*/ 162199 h 310531"/>
                <a:gd name="connsiteX134" fmla="*/ 221281 w 3306762"/>
                <a:gd name="connsiteY134" fmla="*/ 162197 h 310531"/>
                <a:gd name="connsiteX135" fmla="*/ 240259 w 3306762"/>
                <a:gd name="connsiteY135" fmla="*/ 159161 h 310531"/>
                <a:gd name="connsiteX136" fmla="*/ 262423 w 3306762"/>
                <a:gd name="connsiteY136" fmla="*/ 160774 h 310531"/>
                <a:gd name="connsiteX137" fmla="*/ 262539 w 3306762"/>
                <a:gd name="connsiteY137" fmla="*/ 160756 h 310531"/>
                <a:gd name="connsiteX138" fmla="*/ 1435408 w 3306762"/>
                <a:gd name="connsiteY138" fmla="*/ 69931 h 310531"/>
                <a:gd name="connsiteX139" fmla="*/ 1463477 w 3306762"/>
                <a:gd name="connsiteY139" fmla="*/ 73525 h 310531"/>
                <a:gd name="connsiteX140" fmla="*/ 1463910 w 3306762"/>
                <a:gd name="connsiteY140" fmla="*/ 73580 h 310531"/>
                <a:gd name="connsiteX141" fmla="*/ 1503201 w 3306762"/>
                <a:gd name="connsiteY141" fmla="*/ 70714 h 310531"/>
                <a:gd name="connsiteX142" fmla="*/ 1523126 w 3306762"/>
                <a:gd name="connsiteY142" fmla="*/ 78533 h 310531"/>
                <a:gd name="connsiteX143" fmla="*/ 1523240 w 3306762"/>
                <a:gd name="connsiteY143" fmla="*/ 78567 h 310531"/>
                <a:gd name="connsiteX144" fmla="*/ 1548697 w 3306762"/>
                <a:gd name="connsiteY144" fmla="*/ 86121 h 310531"/>
                <a:gd name="connsiteX145" fmla="*/ 1547553 w 3306762"/>
                <a:gd name="connsiteY145" fmla="*/ 94350 h 310531"/>
                <a:gd name="connsiteX146" fmla="*/ 1555913 w 3306762"/>
                <a:gd name="connsiteY146" fmla="*/ 106930 h 310531"/>
                <a:gd name="connsiteX147" fmla="*/ 1516748 w 3306762"/>
                <a:gd name="connsiteY147" fmla="*/ 117943 h 310531"/>
                <a:gd name="connsiteX148" fmla="*/ 1502727 w 3306762"/>
                <a:gd name="connsiteY148" fmla="*/ 127380 h 310531"/>
                <a:gd name="connsiteX149" fmla="*/ 1454991 w 3306762"/>
                <a:gd name="connsiteY149" fmla="*/ 128522 h 310531"/>
                <a:gd name="connsiteX150" fmla="*/ 1445523 w 3306762"/>
                <a:gd name="connsiteY150" fmla="*/ 131316 h 310531"/>
                <a:gd name="connsiteX151" fmla="*/ 1450474 w 3306762"/>
                <a:gd name="connsiteY151" fmla="*/ 138766 h 310531"/>
                <a:gd name="connsiteX152" fmla="*/ 1411308 w 3306762"/>
                <a:gd name="connsiteY152" fmla="*/ 149779 h 310531"/>
                <a:gd name="connsiteX153" fmla="*/ 1397288 w 3306762"/>
                <a:gd name="connsiteY153" fmla="*/ 159216 h 310531"/>
                <a:gd name="connsiteX154" fmla="*/ 1349551 w 3306762"/>
                <a:gd name="connsiteY154" fmla="*/ 160359 h 310531"/>
                <a:gd name="connsiteX155" fmla="*/ 1315438 w 3306762"/>
                <a:gd name="connsiteY155" fmla="*/ 170425 h 310531"/>
                <a:gd name="connsiteX156" fmla="*/ 1265280 w 3306762"/>
                <a:gd name="connsiteY156" fmla="*/ 164280 h 310531"/>
                <a:gd name="connsiteX157" fmla="*/ 1190773 w 3306762"/>
                <a:gd name="connsiteY157" fmla="*/ 158209 h 310531"/>
                <a:gd name="connsiteX158" fmla="*/ 1158013 w 3306762"/>
                <a:gd name="connsiteY158" fmla="*/ 151453 h 310531"/>
                <a:gd name="connsiteX159" fmla="*/ 1160581 w 3306762"/>
                <a:gd name="connsiteY159" fmla="*/ 148108 h 310531"/>
                <a:gd name="connsiteX160" fmla="*/ 1151603 w 3306762"/>
                <a:gd name="connsiteY160" fmla="*/ 145849 h 310531"/>
                <a:gd name="connsiteX161" fmla="*/ 1077096 w 3306762"/>
                <a:gd name="connsiteY161" fmla="*/ 139778 h 310531"/>
                <a:gd name="connsiteX162" fmla="*/ 1044336 w 3306762"/>
                <a:gd name="connsiteY162" fmla="*/ 133021 h 310531"/>
                <a:gd name="connsiteX163" fmla="*/ 1051336 w 3306762"/>
                <a:gd name="connsiteY163" fmla="*/ 123902 h 310531"/>
                <a:gd name="connsiteX164" fmla="*/ 1036555 w 3306762"/>
                <a:gd name="connsiteY164" fmla="*/ 114546 h 310531"/>
                <a:gd name="connsiteX165" fmla="*/ 1063550 w 3306762"/>
                <a:gd name="connsiteY165" fmla="*/ 106229 h 310531"/>
                <a:gd name="connsiteX166" fmla="*/ 1063808 w 3306762"/>
                <a:gd name="connsiteY166" fmla="*/ 106010 h 310531"/>
                <a:gd name="connsiteX167" fmla="*/ 1075832 w 3306762"/>
                <a:gd name="connsiteY167" fmla="*/ 94068 h 310531"/>
                <a:gd name="connsiteX168" fmla="*/ 1134330 w 3306762"/>
                <a:gd name="connsiteY168" fmla="*/ 91339 h 310531"/>
                <a:gd name="connsiteX169" fmla="*/ 1134347 w 3306762"/>
                <a:gd name="connsiteY169" fmla="*/ 91336 h 310531"/>
                <a:gd name="connsiteX170" fmla="*/ 1161546 w 3306762"/>
                <a:gd name="connsiteY170" fmla="*/ 85301 h 310531"/>
                <a:gd name="connsiteX171" fmla="*/ 1193309 w 3306762"/>
                <a:gd name="connsiteY171" fmla="*/ 88507 h 310531"/>
                <a:gd name="connsiteX172" fmla="*/ 1193474 w 3306762"/>
                <a:gd name="connsiteY172" fmla="*/ 88470 h 310531"/>
                <a:gd name="connsiteX173" fmla="*/ 1216291 w 3306762"/>
                <a:gd name="connsiteY173" fmla="*/ 83335 h 310531"/>
                <a:gd name="connsiteX174" fmla="*/ 1244361 w 3306762"/>
                <a:gd name="connsiteY174" fmla="*/ 86930 h 310531"/>
                <a:gd name="connsiteX175" fmla="*/ 1244793 w 3306762"/>
                <a:gd name="connsiteY175" fmla="*/ 86985 h 310531"/>
                <a:gd name="connsiteX176" fmla="*/ 1284085 w 3306762"/>
                <a:gd name="connsiteY176" fmla="*/ 84119 h 310531"/>
                <a:gd name="connsiteX177" fmla="*/ 1289378 w 3306762"/>
                <a:gd name="connsiteY177" fmla="*/ 86196 h 310531"/>
                <a:gd name="connsiteX178" fmla="*/ 1294949 w 3306762"/>
                <a:gd name="connsiteY178" fmla="*/ 80663 h 310531"/>
                <a:gd name="connsiteX179" fmla="*/ 1353447 w 3306762"/>
                <a:gd name="connsiteY179" fmla="*/ 77935 h 310531"/>
                <a:gd name="connsiteX180" fmla="*/ 1353464 w 3306762"/>
                <a:gd name="connsiteY180" fmla="*/ 77931 h 310531"/>
                <a:gd name="connsiteX181" fmla="*/ 1380662 w 3306762"/>
                <a:gd name="connsiteY181" fmla="*/ 71896 h 310531"/>
                <a:gd name="connsiteX182" fmla="*/ 1412426 w 3306762"/>
                <a:gd name="connsiteY182" fmla="*/ 75102 h 310531"/>
                <a:gd name="connsiteX183" fmla="*/ 1412591 w 3306762"/>
                <a:gd name="connsiteY183" fmla="*/ 75065 h 310531"/>
                <a:gd name="connsiteX184" fmla="*/ 2070569 w 3306762"/>
                <a:gd name="connsiteY184" fmla="*/ 60656 h 310531"/>
                <a:gd name="connsiteX185" fmla="*/ 2070285 w 3306762"/>
                <a:gd name="connsiteY185" fmla="*/ 60740 h 310531"/>
                <a:gd name="connsiteX186" fmla="*/ 2070428 w 3306762"/>
                <a:gd name="connsiteY186" fmla="*/ 60796 h 310531"/>
                <a:gd name="connsiteX187" fmla="*/ 762610 w 3306762"/>
                <a:gd name="connsiteY187" fmla="*/ 25481 h 310531"/>
                <a:gd name="connsiteX188" fmla="*/ 790679 w 3306762"/>
                <a:gd name="connsiteY188" fmla="*/ 29075 h 310531"/>
                <a:gd name="connsiteX189" fmla="*/ 791112 w 3306762"/>
                <a:gd name="connsiteY189" fmla="*/ 29130 h 310531"/>
                <a:gd name="connsiteX190" fmla="*/ 830403 w 3306762"/>
                <a:gd name="connsiteY190" fmla="*/ 26264 h 310531"/>
                <a:gd name="connsiteX191" fmla="*/ 850328 w 3306762"/>
                <a:gd name="connsiteY191" fmla="*/ 34083 h 310531"/>
                <a:gd name="connsiteX192" fmla="*/ 850442 w 3306762"/>
                <a:gd name="connsiteY192" fmla="*/ 34117 h 310531"/>
                <a:gd name="connsiteX193" fmla="*/ 875899 w 3306762"/>
                <a:gd name="connsiteY193" fmla="*/ 41671 h 310531"/>
                <a:gd name="connsiteX194" fmla="*/ 874755 w 3306762"/>
                <a:gd name="connsiteY194" fmla="*/ 49900 h 310531"/>
                <a:gd name="connsiteX195" fmla="*/ 883115 w 3306762"/>
                <a:gd name="connsiteY195" fmla="*/ 62480 h 310531"/>
                <a:gd name="connsiteX196" fmla="*/ 843950 w 3306762"/>
                <a:gd name="connsiteY196" fmla="*/ 73493 h 310531"/>
                <a:gd name="connsiteX197" fmla="*/ 829929 w 3306762"/>
                <a:gd name="connsiteY197" fmla="*/ 82930 h 310531"/>
                <a:gd name="connsiteX198" fmla="*/ 782193 w 3306762"/>
                <a:gd name="connsiteY198" fmla="*/ 84072 h 310531"/>
                <a:gd name="connsiteX199" fmla="*/ 772725 w 3306762"/>
                <a:gd name="connsiteY199" fmla="*/ 86866 h 310531"/>
                <a:gd name="connsiteX200" fmla="*/ 777676 w 3306762"/>
                <a:gd name="connsiteY200" fmla="*/ 94316 h 310531"/>
                <a:gd name="connsiteX201" fmla="*/ 738510 w 3306762"/>
                <a:gd name="connsiteY201" fmla="*/ 105329 h 310531"/>
                <a:gd name="connsiteX202" fmla="*/ 724490 w 3306762"/>
                <a:gd name="connsiteY202" fmla="*/ 114766 h 310531"/>
                <a:gd name="connsiteX203" fmla="*/ 676753 w 3306762"/>
                <a:gd name="connsiteY203" fmla="*/ 115908 h 310531"/>
                <a:gd name="connsiteX204" fmla="*/ 642640 w 3306762"/>
                <a:gd name="connsiteY204" fmla="*/ 125975 h 310531"/>
                <a:gd name="connsiteX205" fmla="*/ 592482 w 3306762"/>
                <a:gd name="connsiteY205" fmla="*/ 119830 h 310531"/>
                <a:gd name="connsiteX206" fmla="*/ 517975 w 3306762"/>
                <a:gd name="connsiteY206" fmla="*/ 113759 h 310531"/>
                <a:gd name="connsiteX207" fmla="*/ 485215 w 3306762"/>
                <a:gd name="connsiteY207" fmla="*/ 107003 h 310531"/>
                <a:gd name="connsiteX208" fmla="*/ 487783 w 3306762"/>
                <a:gd name="connsiteY208" fmla="*/ 103658 h 310531"/>
                <a:gd name="connsiteX209" fmla="*/ 478805 w 3306762"/>
                <a:gd name="connsiteY209" fmla="*/ 101399 h 310531"/>
                <a:gd name="connsiteX210" fmla="*/ 404298 w 3306762"/>
                <a:gd name="connsiteY210" fmla="*/ 95328 h 310531"/>
                <a:gd name="connsiteX211" fmla="*/ 371538 w 3306762"/>
                <a:gd name="connsiteY211" fmla="*/ 88571 h 310531"/>
                <a:gd name="connsiteX212" fmla="*/ 378538 w 3306762"/>
                <a:gd name="connsiteY212" fmla="*/ 79452 h 310531"/>
                <a:gd name="connsiteX213" fmla="*/ 363757 w 3306762"/>
                <a:gd name="connsiteY213" fmla="*/ 70096 h 310531"/>
                <a:gd name="connsiteX214" fmla="*/ 390752 w 3306762"/>
                <a:gd name="connsiteY214" fmla="*/ 61779 h 310531"/>
                <a:gd name="connsiteX215" fmla="*/ 391010 w 3306762"/>
                <a:gd name="connsiteY215" fmla="*/ 61560 h 310531"/>
                <a:gd name="connsiteX216" fmla="*/ 403034 w 3306762"/>
                <a:gd name="connsiteY216" fmla="*/ 49618 h 310531"/>
                <a:gd name="connsiteX217" fmla="*/ 461532 w 3306762"/>
                <a:gd name="connsiteY217" fmla="*/ 46889 h 310531"/>
                <a:gd name="connsiteX218" fmla="*/ 461549 w 3306762"/>
                <a:gd name="connsiteY218" fmla="*/ 46886 h 310531"/>
                <a:gd name="connsiteX219" fmla="*/ 488748 w 3306762"/>
                <a:gd name="connsiteY219" fmla="*/ 40851 h 310531"/>
                <a:gd name="connsiteX220" fmla="*/ 520511 w 3306762"/>
                <a:gd name="connsiteY220" fmla="*/ 44057 h 310531"/>
                <a:gd name="connsiteX221" fmla="*/ 520676 w 3306762"/>
                <a:gd name="connsiteY221" fmla="*/ 44020 h 310531"/>
                <a:gd name="connsiteX222" fmla="*/ 543493 w 3306762"/>
                <a:gd name="connsiteY222" fmla="*/ 38885 h 310531"/>
                <a:gd name="connsiteX223" fmla="*/ 571563 w 3306762"/>
                <a:gd name="connsiteY223" fmla="*/ 42480 h 310531"/>
                <a:gd name="connsiteX224" fmla="*/ 571995 w 3306762"/>
                <a:gd name="connsiteY224" fmla="*/ 42535 h 310531"/>
                <a:gd name="connsiteX225" fmla="*/ 611287 w 3306762"/>
                <a:gd name="connsiteY225" fmla="*/ 39669 h 310531"/>
                <a:gd name="connsiteX226" fmla="*/ 616580 w 3306762"/>
                <a:gd name="connsiteY226" fmla="*/ 41746 h 310531"/>
                <a:gd name="connsiteX227" fmla="*/ 622151 w 3306762"/>
                <a:gd name="connsiteY227" fmla="*/ 36213 h 310531"/>
                <a:gd name="connsiteX228" fmla="*/ 680649 w 3306762"/>
                <a:gd name="connsiteY228" fmla="*/ 33485 h 310531"/>
                <a:gd name="connsiteX229" fmla="*/ 680666 w 3306762"/>
                <a:gd name="connsiteY229" fmla="*/ 33481 h 310531"/>
                <a:gd name="connsiteX230" fmla="*/ 707864 w 3306762"/>
                <a:gd name="connsiteY230" fmla="*/ 27446 h 310531"/>
                <a:gd name="connsiteX231" fmla="*/ 739628 w 3306762"/>
                <a:gd name="connsiteY231" fmla="*/ 30652 h 310531"/>
                <a:gd name="connsiteX232" fmla="*/ 739793 w 3306762"/>
                <a:gd name="connsiteY232" fmla="*/ 30615 h 310531"/>
                <a:gd name="connsiteX233" fmla="*/ 2057707 w 3306762"/>
                <a:gd name="connsiteY233" fmla="*/ 81 h 310531"/>
                <a:gd name="connsiteX234" fmla="*/ 2085777 w 3306762"/>
                <a:gd name="connsiteY234" fmla="*/ 3675 h 310531"/>
                <a:gd name="connsiteX235" fmla="*/ 2086210 w 3306762"/>
                <a:gd name="connsiteY235" fmla="*/ 3730 h 310531"/>
                <a:gd name="connsiteX236" fmla="*/ 2125501 w 3306762"/>
                <a:gd name="connsiteY236" fmla="*/ 864 h 310531"/>
                <a:gd name="connsiteX237" fmla="*/ 2145426 w 3306762"/>
                <a:gd name="connsiteY237" fmla="*/ 8683 h 310531"/>
                <a:gd name="connsiteX238" fmla="*/ 2145540 w 3306762"/>
                <a:gd name="connsiteY238" fmla="*/ 8717 h 310531"/>
                <a:gd name="connsiteX239" fmla="*/ 2170997 w 3306762"/>
                <a:gd name="connsiteY239" fmla="*/ 16271 h 310531"/>
                <a:gd name="connsiteX240" fmla="*/ 2169853 w 3306762"/>
                <a:gd name="connsiteY240" fmla="*/ 24500 h 310531"/>
                <a:gd name="connsiteX241" fmla="*/ 2178213 w 3306762"/>
                <a:gd name="connsiteY241" fmla="*/ 37080 h 310531"/>
                <a:gd name="connsiteX242" fmla="*/ 2139047 w 3306762"/>
                <a:gd name="connsiteY242" fmla="*/ 48093 h 310531"/>
                <a:gd name="connsiteX243" fmla="*/ 2132296 w 3306762"/>
                <a:gd name="connsiteY243" fmla="*/ 52638 h 310531"/>
                <a:gd name="connsiteX244" fmla="*/ 2134496 w 3306762"/>
                <a:gd name="connsiteY244" fmla="*/ 52535 h 310531"/>
                <a:gd name="connsiteX245" fmla="*/ 2134513 w 3306762"/>
                <a:gd name="connsiteY245" fmla="*/ 52531 h 310531"/>
                <a:gd name="connsiteX246" fmla="*/ 2161712 w 3306762"/>
                <a:gd name="connsiteY246" fmla="*/ 46496 h 310531"/>
                <a:gd name="connsiteX247" fmla="*/ 2193476 w 3306762"/>
                <a:gd name="connsiteY247" fmla="*/ 49702 h 310531"/>
                <a:gd name="connsiteX248" fmla="*/ 2193641 w 3306762"/>
                <a:gd name="connsiteY248" fmla="*/ 49665 h 310531"/>
                <a:gd name="connsiteX249" fmla="*/ 2216458 w 3306762"/>
                <a:gd name="connsiteY249" fmla="*/ 44531 h 310531"/>
                <a:gd name="connsiteX250" fmla="*/ 2244527 w 3306762"/>
                <a:gd name="connsiteY250" fmla="*/ 48125 h 310531"/>
                <a:gd name="connsiteX251" fmla="*/ 2244960 w 3306762"/>
                <a:gd name="connsiteY251" fmla="*/ 48180 h 310531"/>
                <a:gd name="connsiteX252" fmla="*/ 2284251 w 3306762"/>
                <a:gd name="connsiteY252" fmla="*/ 45314 h 310531"/>
                <a:gd name="connsiteX253" fmla="*/ 2304176 w 3306762"/>
                <a:gd name="connsiteY253" fmla="*/ 53133 h 310531"/>
                <a:gd name="connsiteX254" fmla="*/ 2304290 w 3306762"/>
                <a:gd name="connsiteY254" fmla="*/ 53167 h 310531"/>
                <a:gd name="connsiteX255" fmla="*/ 2329747 w 3306762"/>
                <a:gd name="connsiteY255" fmla="*/ 60721 h 310531"/>
                <a:gd name="connsiteX256" fmla="*/ 2328603 w 3306762"/>
                <a:gd name="connsiteY256" fmla="*/ 68950 h 310531"/>
                <a:gd name="connsiteX257" fmla="*/ 2331792 w 3306762"/>
                <a:gd name="connsiteY257" fmla="*/ 73749 h 310531"/>
                <a:gd name="connsiteX258" fmla="*/ 2352184 w 3306762"/>
                <a:gd name="connsiteY258" fmla="*/ 75807 h 310531"/>
                <a:gd name="connsiteX259" fmla="*/ 2352349 w 3306762"/>
                <a:gd name="connsiteY259" fmla="*/ 75770 h 310531"/>
                <a:gd name="connsiteX260" fmla="*/ 2375166 w 3306762"/>
                <a:gd name="connsiteY260" fmla="*/ 70635 h 310531"/>
                <a:gd name="connsiteX261" fmla="*/ 2403236 w 3306762"/>
                <a:gd name="connsiteY261" fmla="*/ 74230 h 310531"/>
                <a:gd name="connsiteX262" fmla="*/ 2403668 w 3306762"/>
                <a:gd name="connsiteY262" fmla="*/ 74285 h 310531"/>
                <a:gd name="connsiteX263" fmla="*/ 2442960 w 3306762"/>
                <a:gd name="connsiteY263" fmla="*/ 71419 h 310531"/>
                <a:gd name="connsiteX264" fmla="*/ 2448253 w 3306762"/>
                <a:gd name="connsiteY264" fmla="*/ 73496 h 310531"/>
                <a:gd name="connsiteX265" fmla="*/ 2453824 w 3306762"/>
                <a:gd name="connsiteY265" fmla="*/ 67964 h 310531"/>
                <a:gd name="connsiteX266" fmla="*/ 2512322 w 3306762"/>
                <a:gd name="connsiteY266" fmla="*/ 65235 h 310531"/>
                <a:gd name="connsiteX267" fmla="*/ 2512339 w 3306762"/>
                <a:gd name="connsiteY267" fmla="*/ 65231 h 310531"/>
                <a:gd name="connsiteX268" fmla="*/ 2539537 w 3306762"/>
                <a:gd name="connsiteY268" fmla="*/ 59196 h 310531"/>
                <a:gd name="connsiteX269" fmla="*/ 2571301 w 3306762"/>
                <a:gd name="connsiteY269" fmla="*/ 62403 h 310531"/>
                <a:gd name="connsiteX270" fmla="*/ 2571466 w 3306762"/>
                <a:gd name="connsiteY270" fmla="*/ 62365 h 310531"/>
                <a:gd name="connsiteX271" fmla="*/ 2594283 w 3306762"/>
                <a:gd name="connsiteY271" fmla="*/ 57231 h 310531"/>
                <a:gd name="connsiteX272" fmla="*/ 2622352 w 3306762"/>
                <a:gd name="connsiteY272" fmla="*/ 60825 h 310531"/>
                <a:gd name="connsiteX273" fmla="*/ 2622785 w 3306762"/>
                <a:gd name="connsiteY273" fmla="*/ 60881 h 310531"/>
                <a:gd name="connsiteX274" fmla="*/ 2662076 w 3306762"/>
                <a:gd name="connsiteY274" fmla="*/ 58015 h 310531"/>
                <a:gd name="connsiteX275" fmla="*/ 2682001 w 3306762"/>
                <a:gd name="connsiteY275" fmla="*/ 65834 h 310531"/>
                <a:gd name="connsiteX276" fmla="*/ 2682115 w 3306762"/>
                <a:gd name="connsiteY276" fmla="*/ 65867 h 310531"/>
                <a:gd name="connsiteX277" fmla="*/ 2707572 w 3306762"/>
                <a:gd name="connsiteY277" fmla="*/ 73421 h 310531"/>
                <a:gd name="connsiteX278" fmla="*/ 2706428 w 3306762"/>
                <a:gd name="connsiteY278" fmla="*/ 81650 h 310531"/>
                <a:gd name="connsiteX279" fmla="*/ 2714788 w 3306762"/>
                <a:gd name="connsiteY279" fmla="*/ 94231 h 310531"/>
                <a:gd name="connsiteX280" fmla="*/ 2675623 w 3306762"/>
                <a:gd name="connsiteY280" fmla="*/ 105244 h 310531"/>
                <a:gd name="connsiteX281" fmla="*/ 2661602 w 3306762"/>
                <a:gd name="connsiteY281" fmla="*/ 114680 h 310531"/>
                <a:gd name="connsiteX282" fmla="*/ 2613866 w 3306762"/>
                <a:gd name="connsiteY282" fmla="*/ 115823 h 310531"/>
                <a:gd name="connsiteX283" fmla="*/ 2604398 w 3306762"/>
                <a:gd name="connsiteY283" fmla="*/ 118617 h 310531"/>
                <a:gd name="connsiteX284" fmla="*/ 2609349 w 3306762"/>
                <a:gd name="connsiteY284" fmla="*/ 126067 h 310531"/>
                <a:gd name="connsiteX285" fmla="*/ 2570183 w 3306762"/>
                <a:gd name="connsiteY285" fmla="*/ 137080 h 310531"/>
                <a:gd name="connsiteX286" fmla="*/ 2556163 w 3306762"/>
                <a:gd name="connsiteY286" fmla="*/ 146516 h 310531"/>
                <a:gd name="connsiteX287" fmla="*/ 2508426 w 3306762"/>
                <a:gd name="connsiteY287" fmla="*/ 147659 h 310531"/>
                <a:gd name="connsiteX288" fmla="*/ 2474313 w 3306762"/>
                <a:gd name="connsiteY288" fmla="*/ 157725 h 310531"/>
                <a:gd name="connsiteX289" fmla="*/ 2424155 w 3306762"/>
                <a:gd name="connsiteY289" fmla="*/ 151580 h 310531"/>
                <a:gd name="connsiteX290" fmla="*/ 2349648 w 3306762"/>
                <a:gd name="connsiteY290" fmla="*/ 145509 h 310531"/>
                <a:gd name="connsiteX291" fmla="*/ 2316889 w 3306762"/>
                <a:gd name="connsiteY291" fmla="*/ 138753 h 310531"/>
                <a:gd name="connsiteX292" fmla="*/ 2319456 w 3306762"/>
                <a:gd name="connsiteY292" fmla="*/ 135409 h 310531"/>
                <a:gd name="connsiteX293" fmla="*/ 2310478 w 3306762"/>
                <a:gd name="connsiteY293" fmla="*/ 133149 h 310531"/>
                <a:gd name="connsiteX294" fmla="*/ 2235971 w 3306762"/>
                <a:gd name="connsiteY294" fmla="*/ 127078 h 310531"/>
                <a:gd name="connsiteX295" fmla="*/ 2205276 w 3306762"/>
                <a:gd name="connsiteY295" fmla="*/ 120747 h 310531"/>
                <a:gd name="connsiteX296" fmla="*/ 2192358 w 3306762"/>
                <a:gd name="connsiteY296" fmla="*/ 124380 h 310531"/>
                <a:gd name="connsiteX297" fmla="*/ 2178337 w 3306762"/>
                <a:gd name="connsiteY297" fmla="*/ 133816 h 310531"/>
                <a:gd name="connsiteX298" fmla="*/ 2130601 w 3306762"/>
                <a:gd name="connsiteY298" fmla="*/ 134959 h 310531"/>
                <a:gd name="connsiteX299" fmla="*/ 2096488 w 3306762"/>
                <a:gd name="connsiteY299" fmla="*/ 145025 h 310531"/>
                <a:gd name="connsiteX300" fmla="*/ 2046330 w 3306762"/>
                <a:gd name="connsiteY300" fmla="*/ 138880 h 310531"/>
                <a:gd name="connsiteX301" fmla="*/ 1971823 w 3306762"/>
                <a:gd name="connsiteY301" fmla="*/ 132809 h 310531"/>
                <a:gd name="connsiteX302" fmla="*/ 1939063 w 3306762"/>
                <a:gd name="connsiteY302" fmla="*/ 126053 h 310531"/>
                <a:gd name="connsiteX303" fmla="*/ 1941631 w 3306762"/>
                <a:gd name="connsiteY303" fmla="*/ 122709 h 310531"/>
                <a:gd name="connsiteX304" fmla="*/ 1932653 w 3306762"/>
                <a:gd name="connsiteY304" fmla="*/ 120449 h 310531"/>
                <a:gd name="connsiteX305" fmla="*/ 1858146 w 3306762"/>
                <a:gd name="connsiteY305" fmla="*/ 114378 h 310531"/>
                <a:gd name="connsiteX306" fmla="*/ 1825386 w 3306762"/>
                <a:gd name="connsiteY306" fmla="*/ 107622 h 310531"/>
                <a:gd name="connsiteX307" fmla="*/ 1832386 w 3306762"/>
                <a:gd name="connsiteY307" fmla="*/ 98502 h 310531"/>
                <a:gd name="connsiteX308" fmla="*/ 1818360 w 3306762"/>
                <a:gd name="connsiteY308" fmla="*/ 89624 h 310531"/>
                <a:gd name="connsiteX309" fmla="*/ 1813073 w 3306762"/>
                <a:gd name="connsiteY309" fmla="*/ 88359 h 310531"/>
                <a:gd name="connsiteX310" fmla="*/ 1780313 w 3306762"/>
                <a:gd name="connsiteY310" fmla="*/ 81603 h 310531"/>
                <a:gd name="connsiteX311" fmla="*/ 1782881 w 3306762"/>
                <a:gd name="connsiteY311" fmla="*/ 78259 h 310531"/>
                <a:gd name="connsiteX312" fmla="*/ 1773903 w 3306762"/>
                <a:gd name="connsiteY312" fmla="*/ 75999 h 310531"/>
                <a:gd name="connsiteX313" fmla="*/ 1699396 w 3306762"/>
                <a:gd name="connsiteY313" fmla="*/ 69928 h 310531"/>
                <a:gd name="connsiteX314" fmla="*/ 1666636 w 3306762"/>
                <a:gd name="connsiteY314" fmla="*/ 63172 h 310531"/>
                <a:gd name="connsiteX315" fmla="*/ 1673636 w 3306762"/>
                <a:gd name="connsiteY315" fmla="*/ 54052 h 310531"/>
                <a:gd name="connsiteX316" fmla="*/ 1658855 w 3306762"/>
                <a:gd name="connsiteY316" fmla="*/ 44696 h 310531"/>
                <a:gd name="connsiteX317" fmla="*/ 1685849 w 3306762"/>
                <a:gd name="connsiteY317" fmla="*/ 36379 h 310531"/>
                <a:gd name="connsiteX318" fmla="*/ 1686108 w 3306762"/>
                <a:gd name="connsiteY318" fmla="*/ 36160 h 310531"/>
                <a:gd name="connsiteX319" fmla="*/ 1698132 w 3306762"/>
                <a:gd name="connsiteY319" fmla="*/ 24218 h 310531"/>
                <a:gd name="connsiteX320" fmla="*/ 1756630 w 3306762"/>
                <a:gd name="connsiteY320" fmla="*/ 21489 h 310531"/>
                <a:gd name="connsiteX321" fmla="*/ 1756647 w 3306762"/>
                <a:gd name="connsiteY321" fmla="*/ 21486 h 310531"/>
                <a:gd name="connsiteX322" fmla="*/ 1783845 w 3306762"/>
                <a:gd name="connsiteY322" fmla="*/ 15451 h 310531"/>
                <a:gd name="connsiteX323" fmla="*/ 1815609 w 3306762"/>
                <a:gd name="connsiteY323" fmla="*/ 18657 h 310531"/>
                <a:gd name="connsiteX324" fmla="*/ 1815774 w 3306762"/>
                <a:gd name="connsiteY324" fmla="*/ 18620 h 310531"/>
                <a:gd name="connsiteX325" fmla="*/ 1838591 w 3306762"/>
                <a:gd name="connsiteY325" fmla="*/ 13485 h 310531"/>
                <a:gd name="connsiteX326" fmla="*/ 1866661 w 3306762"/>
                <a:gd name="connsiteY326" fmla="*/ 17080 h 310531"/>
                <a:gd name="connsiteX327" fmla="*/ 1867093 w 3306762"/>
                <a:gd name="connsiteY327" fmla="*/ 17135 h 310531"/>
                <a:gd name="connsiteX328" fmla="*/ 1906385 w 3306762"/>
                <a:gd name="connsiteY328" fmla="*/ 14269 h 310531"/>
                <a:gd name="connsiteX329" fmla="*/ 1911678 w 3306762"/>
                <a:gd name="connsiteY329" fmla="*/ 16346 h 310531"/>
                <a:gd name="connsiteX330" fmla="*/ 1917249 w 3306762"/>
                <a:gd name="connsiteY330" fmla="*/ 10813 h 310531"/>
                <a:gd name="connsiteX331" fmla="*/ 1975746 w 3306762"/>
                <a:gd name="connsiteY331" fmla="*/ 8085 h 310531"/>
                <a:gd name="connsiteX332" fmla="*/ 1975763 w 3306762"/>
                <a:gd name="connsiteY332" fmla="*/ 8081 h 310531"/>
                <a:gd name="connsiteX333" fmla="*/ 2002962 w 3306762"/>
                <a:gd name="connsiteY333" fmla="*/ 2046 h 310531"/>
                <a:gd name="connsiteX334" fmla="*/ 2034726 w 3306762"/>
                <a:gd name="connsiteY334" fmla="*/ 5252 h 310531"/>
                <a:gd name="connsiteX335" fmla="*/ 2034891 w 3306762"/>
                <a:gd name="connsiteY335" fmla="*/ 5215 h 31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3306762" h="310531">
                  <a:moveTo>
                    <a:pt x="3173386" y="243909"/>
                  </a:moveTo>
                  <a:lnTo>
                    <a:pt x="3204091" y="246283"/>
                  </a:lnTo>
                  <a:lnTo>
                    <a:pt x="3204565" y="246319"/>
                  </a:lnTo>
                  <a:cubicBezTo>
                    <a:pt x="3215115" y="243980"/>
                    <a:pt x="3232566" y="243212"/>
                    <a:pt x="3247544" y="244427"/>
                  </a:cubicBezTo>
                  <a:cubicBezTo>
                    <a:pt x="3258957" y="245353"/>
                    <a:pt x="3267141" y="247291"/>
                    <a:pt x="3269340" y="249590"/>
                  </a:cubicBezTo>
                  <a:lnTo>
                    <a:pt x="3269464" y="249612"/>
                  </a:lnTo>
                  <a:lnTo>
                    <a:pt x="3297311" y="254600"/>
                  </a:lnTo>
                  <a:cubicBezTo>
                    <a:pt x="3300418" y="256379"/>
                    <a:pt x="3299975" y="258311"/>
                    <a:pt x="3296059" y="260033"/>
                  </a:cubicBezTo>
                  <a:cubicBezTo>
                    <a:pt x="3305686" y="262393"/>
                    <a:pt x="3309053" y="265453"/>
                    <a:pt x="3305205" y="268339"/>
                  </a:cubicBezTo>
                  <a:cubicBezTo>
                    <a:pt x="3300090" y="272177"/>
                    <a:pt x="3283158" y="275051"/>
                    <a:pt x="3262362" y="275611"/>
                  </a:cubicBezTo>
                  <a:cubicBezTo>
                    <a:pt x="3262263" y="278006"/>
                    <a:pt x="3256667" y="280278"/>
                    <a:pt x="3247026" y="281841"/>
                  </a:cubicBezTo>
                  <a:cubicBezTo>
                    <a:pt x="3232376" y="284217"/>
                    <a:pt x="3211213" y="284523"/>
                    <a:pt x="3194808" y="282596"/>
                  </a:cubicBezTo>
                  <a:lnTo>
                    <a:pt x="3184451" y="284440"/>
                  </a:lnTo>
                  <a:lnTo>
                    <a:pt x="3189867" y="289359"/>
                  </a:lnTo>
                  <a:cubicBezTo>
                    <a:pt x="3184752" y="293197"/>
                    <a:pt x="3167820" y="296071"/>
                    <a:pt x="3147024" y="296631"/>
                  </a:cubicBezTo>
                  <a:cubicBezTo>
                    <a:pt x="3146925" y="299026"/>
                    <a:pt x="3141330" y="301298"/>
                    <a:pt x="3131688" y="302862"/>
                  </a:cubicBezTo>
                  <a:cubicBezTo>
                    <a:pt x="3117038" y="305238"/>
                    <a:pt x="3095876" y="305543"/>
                    <a:pt x="3079470" y="303616"/>
                  </a:cubicBezTo>
                  <a:cubicBezTo>
                    <a:pt x="3074164" y="306926"/>
                    <a:pt x="3059957" y="309457"/>
                    <a:pt x="3042154" y="310263"/>
                  </a:cubicBezTo>
                  <a:cubicBezTo>
                    <a:pt x="3021176" y="311212"/>
                    <a:pt x="2999281" y="309594"/>
                    <a:pt x="2987288" y="306205"/>
                  </a:cubicBezTo>
                  <a:cubicBezTo>
                    <a:pt x="2958981" y="309421"/>
                    <a:pt x="2922214" y="307614"/>
                    <a:pt x="2905786" y="302197"/>
                  </a:cubicBezTo>
                  <a:cubicBezTo>
                    <a:pt x="2889647" y="302553"/>
                    <a:pt x="2874494" y="300667"/>
                    <a:pt x="2869951" y="297736"/>
                  </a:cubicBezTo>
                  <a:lnTo>
                    <a:pt x="2872760" y="295528"/>
                  </a:lnTo>
                  <a:lnTo>
                    <a:pt x="2862939" y="294036"/>
                  </a:lnTo>
                  <a:cubicBezTo>
                    <a:pt x="2834632" y="297252"/>
                    <a:pt x="2797866" y="295444"/>
                    <a:pt x="2781438" y="290027"/>
                  </a:cubicBezTo>
                  <a:cubicBezTo>
                    <a:pt x="2765299" y="290383"/>
                    <a:pt x="2750145" y="288497"/>
                    <a:pt x="2745603" y="285566"/>
                  </a:cubicBezTo>
                  <a:cubicBezTo>
                    <a:pt x="2742312" y="283446"/>
                    <a:pt x="2745221" y="281157"/>
                    <a:pt x="2753260" y="279545"/>
                  </a:cubicBezTo>
                  <a:cubicBezTo>
                    <a:pt x="2741854" y="278280"/>
                    <a:pt x="2735503" y="275853"/>
                    <a:pt x="2737091" y="273367"/>
                  </a:cubicBezTo>
                  <a:cubicBezTo>
                    <a:pt x="2738953" y="270456"/>
                    <a:pt x="2751214" y="268176"/>
                    <a:pt x="2766620" y="267876"/>
                  </a:cubicBezTo>
                  <a:cubicBezTo>
                    <a:pt x="2766711" y="267828"/>
                    <a:pt x="2766810" y="267780"/>
                    <a:pt x="2766902" y="267732"/>
                  </a:cubicBezTo>
                  <a:cubicBezTo>
                    <a:pt x="2764833" y="264865"/>
                    <a:pt x="2769658" y="261974"/>
                    <a:pt x="2780055" y="259847"/>
                  </a:cubicBezTo>
                  <a:cubicBezTo>
                    <a:pt x="2796484" y="256485"/>
                    <a:pt x="2823120" y="255736"/>
                    <a:pt x="2844045" y="258045"/>
                  </a:cubicBezTo>
                  <a:lnTo>
                    <a:pt x="2844063" y="258043"/>
                  </a:lnTo>
                  <a:lnTo>
                    <a:pt x="2873815" y="254058"/>
                  </a:lnTo>
                  <a:cubicBezTo>
                    <a:pt x="2885922" y="253707"/>
                    <a:pt x="2898858" y="254373"/>
                    <a:pt x="2908561" y="256175"/>
                  </a:cubicBezTo>
                  <a:lnTo>
                    <a:pt x="2908741" y="256150"/>
                  </a:lnTo>
                  <a:lnTo>
                    <a:pt x="2933700" y="252760"/>
                  </a:lnTo>
                  <a:lnTo>
                    <a:pt x="2964405" y="255133"/>
                  </a:lnTo>
                  <a:lnTo>
                    <a:pt x="2964877" y="255170"/>
                  </a:lnTo>
                  <a:cubicBezTo>
                    <a:pt x="2975428" y="252831"/>
                    <a:pt x="2992880" y="252063"/>
                    <a:pt x="3007858" y="253278"/>
                  </a:cubicBezTo>
                  <a:lnTo>
                    <a:pt x="3013648" y="254649"/>
                  </a:lnTo>
                  <a:lnTo>
                    <a:pt x="3019742" y="250996"/>
                  </a:lnTo>
                  <a:cubicBezTo>
                    <a:pt x="3036171" y="247635"/>
                    <a:pt x="3062806" y="246886"/>
                    <a:pt x="3083731" y="249194"/>
                  </a:cubicBezTo>
                  <a:lnTo>
                    <a:pt x="3083750" y="249192"/>
                  </a:lnTo>
                  <a:lnTo>
                    <a:pt x="3113502" y="245207"/>
                  </a:lnTo>
                  <a:cubicBezTo>
                    <a:pt x="3125609" y="244856"/>
                    <a:pt x="3138544" y="245523"/>
                    <a:pt x="3148248" y="247324"/>
                  </a:cubicBezTo>
                  <a:lnTo>
                    <a:pt x="3148428" y="247300"/>
                  </a:lnTo>
                  <a:close/>
                  <a:moveTo>
                    <a:pt x="2478734" y="218498"/>
                  </a:moveTo>
                  <a:lnTo>
                    <a:pt x="2498320" y="220306"/>
                  </a:lnTo>
                  <a:lnTo>
                    <a:pt x="2498622" y="220334"/>
                  </a:lnTo>
                  <a:cubicBezTo>
                    <a:pt x="2505352" y="218552"/>
                    <a:pt x="2516484" y="217966"/>
                    <a:pt x="2526038" y="218892"/>
                  </a:cubicBezTo>
                  <a:cubicBezTo>
                    <a:pt x="2533318" y="219597"/>
                    <a:pt x="2538539" y="221074"/>
                    <a:pt x="2539941" y="222825"/>
                  </a:cubicBezTo>
                  <a:lnTo>
                    <a:pt x="2540020" y="222842"/>
                  </a:lnTo>
                  <a:lnTo>
                    <a:pt x="2557783" y="226642"/>
                  </a:lnTo>
                  <a:cubicBezTo>
                    <a:pt x="2559765" y="227998"/>
                    <a:pt x="2559483" y="229470"/>
                    <a:pt x="2556985" y="230782"/>
                  </a:cubicBezTo>
                  <a:cubicBezTo>
                    <a:pt x="2563126" y="232580"/>
                    <a:pt x="2565273" y="234911"/>
                    <a:pt x="2562819" y="237111"/>
                  </a:cubicBezTo>
                  <a:cubicBezTo>
                    <a:pt x="2559556" y="240034"/>
                    <a:pt x="2548755" y="242224"/>
                    <a:pt x="2535490" y="242651"/>
                  </a:cubicBezTo>
                  <a:cubicBezTo>
                    <a:pt x="2535427" y="244475"/>
                    <a:pt x="2531858" y="246206"/>
                    <a:pt x="2525707" y="247398"/>
                  </a:cubicBezTo>
                  <a:cubicBezTo>
                    <a:pt x="2516362" y="249208"/>
                    <a:pt x="2502863" y="249441"/>
                    <a:pt x="2492398" y="247972"/>
                  </a:cubicBezTo>
                  <a:lnTo>
                    <a:pt x="2485792" y="249378"/>
                  </a:lnTo>
                  <a:lnTo>
                    <a:pt x="2489247" y="253126"/>
                  </a:lnTo>
                  <a:cubicBezTo>
                    <a:pt x="2485984" y="256049"/>
                    <a:pt x="2475183" y="258239"/>
                    <a:pt x="2461918" y="258666"/>
                  </a:cubicBezTo>
                  <a:cubicBezTo>
                    <a:pt x="2461855" y="260491"/>
                    <a:pt x="2458286" y="262221"/>
                    <a:pt x="2452135" y="263413"/>
                  </a:cubicBezTo>
                  <a:cubicBezTo>
                    <a:pt x="2442790" y="265223"/>
                    <a:pt x="2429291" y="265456"/>
                    <a:pt x="2418826" y="263988"/>
                  </a:cubicBezTo>
                  <a:cubicBezTo>
                    <a:pt x="2415442" y="266509"/>
                    <a:pt x="2406380" y="268438"/>
                    <a:pt x="2395023" y="269052"/>
                  </a:cubicBezTo>
                  <a:cubicBezTo>
                    <a:pt x="2381641" y="269775"/>
                    <a:pt x="2367675" y="268542"/>
                    <a:pt x="2360025" y="265960"/>
                  </a:cubicBezTo>
                  <a:cubicBezTo>
                    <a:pt x="2341968" y="268411"/>
                    <a:pt x="2318516" y="267033"/>
                    <a:pt x="2308037" y="262906"/>
                  </a:cubicBezTo>
                  <a:cubicBezTo>
                    <a:pt x="2297742" y="263178"/>
                    <a:pt x="2288076" y="261741"/>
                    <a:pt x="2285178" y="259508"/>
                  </a:cubicBezTo>
                  <a:lnTo>
                    <a:pt x="2286970" y="257825"/>
                  </a:lnTo>
                  <a:lnTo>
                    <a:pt x="2280705" y="256688"/>
                  </a:lnTo>
                  <a:cubicBezTo>
                    <a:pt x="2262649" y="259139"/>
                    <a:pt x="2239196" y="257762"/>
                    <a:pt x="2228717" y="253634"/>
                  </a:cubicBezTo>
                  <a:cubicBezTo>
                    <a:pt x="2218422" y="253906"/>
                    <a:pt x="2208756" y="252469"/>
                    <a:pt x="2205858" y="250236"/>
                  </a:cubicBezTo>
                  <a:cubicBezTo>
                    <a:pt x="2203759" y="248620"/>
                    <a:pt x="2205615" y="246876"/>
                    <a:pt x="2210743" y="245648"/>
                  </a:cubicBezTo>
                  <a:cubicBezTo>
                    <a:pt x="2203467" y="244684"/>
                    <a:pt x="2199416" y="242835"/>
                    <a:pt x="2200429" y="240941"/>
                  </a:cubicBezTo>
                  <a:cubicBezTo>
                    <a:pt x="2201617" y="238724"/>
                    <a:pt x="2209438" y="236986"/>
                    <a:pt x="2219265" y="236758"/>
                  </a:cubicBezTo>
                  <a:cubicBezTo>
                    <a:pt x="2219323" y="236721"/>
                    <a:pt x="2219386" y="236684"/>
                    <a:pt x="2219445" y="236648"/>
                  </a:cubicBezTo>
                  <a:cubicBezTo>
                    <a:pt x="2218125" y="234463"/>
                    <a:pt x="2221203" y="232261"/>
                    <a:pt x="2227835" y="230640"/>
                  </a:cubicBezTo>
                  <a:cubicBezTo>
                    <a:pt x="2238315" y="228079"/>
                    <a:pt x="2255305" y="227508"/>
                    <a:pt x="2268653" y="229267"/>
                  </a:cubicBezTo>
                  <a:lnTo>
                    <a:pt x="2268665" y="229266"/>
                  </a:lnTo>
                  <a:lnTo>
                    <a:pt x="2287643" y="226230"/>
                  </a:lnTo>
                  <a:cubicBezTo>
                    <a:pt x="2295365" y="225962"/>
                    <a:pt x="2303617" y="226470"/>
                    <a:pt x="2309806" y="227843"/>
                  </a:cubicBezTo>
                  <a:lnTo>
                    <a:pt x="2309921" y="227824"/>
                  </a:lnTo>
                  <a:lnTo>
                    <a:pt x="2325842" y="225241"/>
                  </a:lnTo>
                  <a:lnTo>
                    <a:pt x="2345428" y="227049"/>
                  </a:lnTo>
                  <a:lnTo>
                    <a:pt x="2345730" y="227077"/>
                  </a:lnTo>
                  <a:cubicBezTo>
                    <a:pt x="2352460" y="225295"/>
                    <a:pt x="2363592" y="224709"/>
                    <a:pt x="2373146" y="225635"/>
                  </a:cubicBezTo>
                  <a:lnTo>
                    <a:pt x="2376840" y="226680"/>
                  </a:lnTo>
                  <a:lnTo>
                    <a:pt x="2380727" y="223897"/>
                  </a:lnTo>
                  <a:cubicBezTo>
                    <a:pt x="2391207" y="221336"/>
                    <a:pt x="2408197" y="220765"/>
                    <a:pt x="2421545" y="222524"/>
                  </a:cubicBezTo>
                  <a:lnTo>
                    <a:pt x="2421556" y="222522"/>
                  </a:lnTo>
                  <a:lnTo>
                    <a:pt x="2440535" y="219486"/>
                  </a:lnTo>
                  <a:cubicBezTo>
                    <a:pt x="2448257" y="219219"/>
                    <a:pt x="2456509" y="219727"/>
                    <a:pt x="2462699" y="221099"/>
                  </a:cubicBezTo>
                  <a:lnTo>
                    <a:pt x="2462814" y="221081"/>
                  </a:lnTo>
                  <a:close/>
                  <a:moveTo>
                    <a:pt x="278459" y="158173"/>
                  </a:moveTo>
                  <a:lnTo>
                    <a:pt x="298045" y="159981"/>
                  </a:lnTo>
                  <a:lnTo>
                    <a:pt x="298347" y="160009"/>
                  </a:lnTo>
                  <a:cubicBezTo>
                    <a:pt x="305077" y="158227"/>
                    <a:pt x="316209" y="157641"/>
                    <a:pt x="325763" y="158567"/>
                  </a:cubicBezTo>
                  <a:cubicBezTo>
                    <a:pt x="333043" y="159272"/>
                    <a:pt x="338263" y="160749"/>
                    <a:pt x="339666" y="162500"/>
                  </a:cubicBezTo>
                  <a:lnTo>
                    <a:pt x="339745" y="162517"/>
                  </a:lnTo>
                  <a:lnTo>
                    <a:pt x="357508" y="166317"/>
                  </a:lnTo>
                  <a:cubicBezTo>
                    <a:pt x="359490" y="167673"/>
                    <a:pt x="359208" y="169145"/>
                    <a:pt x="356710" y="170457"/>
                  </a:cubicBezTo>
                  <a:cubicBezTo>
                    <a:pt x="362851" y="172255"/>
                    <a:pt x="364998" y="174586"/>
                    <a:pt x="362544" y="176786"/>
                  </a:cubicBezTo>
                  <a:cubicBezTo>
                    <a:pt x="359281" y="179709"/>
                    <a:pt x="348480" y="181899"/>
                    <a:pt x="335215" y="182326"/>
                  </a:cubicBezTo>
                  <a:cubicBezTo>
                    <a:pt x="335152" y="184150"/>
                    <a:pt x="331583" y="185881"/>
                    <a:pt x="325432" y="187073"/>
                  </a:cubicBezTo>
                  <a:cubicBezTo>
                    <a:pt x="316087" y="188883"/>
                    <a:pt x="302588" y="189115"/>
                    <a:pt x="292123" y="187647"/>
                  </a:cubicBezTo>
                  <a:lnTo>
                    <a:pt x="285517" y="189053"/>
                  </a:lnTo>
                  <a:lnTo>
                    <a:pt x="288972" y="192801"/>
                  </a:lnTo>
                  <a:cubicBezTo>
                    <a:pt x="285709" y="195724"/>
                    <a:pt x="274908" y="197914"/>
                    <a:pt x="261643" y="198341"/>
                  </a:cubicBezTo>
                  <a:cubicBezTo>
                    <a:pt x="261580" y="200166"/>
                    <a:pt x="258011" y="201896"/>
                    <a:pt x="251860" y="203088"/>
                  </a:cubicBezTo>
                  <a:cubicBezTo>
                    <a:pt x="242515" y="204898"/>
                    <a:pt x="229016" y="205131"/>
                    <a:pt x="218551" y="203662"/>
                  </a:cubicBezTo>
                  <a:cubicBezTo>
                    <a:pt x="215167" y="206184"/>
                    <a:pt x="206105" y="208112"/>
                    <a:pt x="194748" y="208726"/>
                  </a:cubicBezTo>
                  <a:cubicBezTo>
                    <a:pt x="181366" y="209450"/>
                    <a:pt x="167400" y="208217"/>
                    <a:pt x="159750" y="205635"/>
                  </a:cubicBezTo>
                  <a:cubicBezTo>
                    <a:pt x="141693" y="208086"/>
                    <a:pt x="118241" y="206708"/>
                    <a:pt x="107761" y="202581"/>
                  </a:cubicBezTo>
                  <a:cubicBezTo>
                    <a:pt x="97467" y="202852"/>
                    <a:pt x="87801" y="201416"/>
                    <a:pt x="84903" y="199182"/>
                  </a:cubicBezTo>
                  <a:lnTo>
                    <a:pt x="86695" y="197500"/>
                  </a:lnTo>
                  <a:lnTo>
                    <a:pt x="80430" y="196363"/>
                  </a:lnTo>
                  <a:cubicBezTo>
                    <a:pt x="62373" y="198814"/>
                    <a:pt x="38921" y="197436"/>
                    <a:pt x="28442" y="193309"/>
                  </a:cubicBezTo>
                  <a:cubicBezTo>
                    <a:pt x="18147" y="193581"/>
                    <a:pt x="8481" y="192144"/>
                    <a:pt x="5583" y="189911"/>
                  </a:cubicBezTo>
                  <a:cubicBezTo>
                    <a:pt x="3484" y="188295"/>
                    <a:pt x="5340" y="186551"/>
                    <a:pt x="10467" y="185323"/>
                  </a:cubicBezTo>
                  <a:cubicBezTo>
                    <a:pt x="3192" y="184359"/>
                    <a:pt x="-859" y="182510"/>
                    <a:pt x="154" y="180616"/>
                  </a:cubicBezTo>
                  <a:cubicBezTo>
                    <a:pt x="1342" y="178399"/>
                    <a:pt x="9163" y="176661"/>
                    <a:pt x="18990" y="176433"/>
                  </a:cubicBezTo>
                  <a:cubicBezTo>
                    <a:pt x="19048" y="176396"/>
                    <a:pt x="19111" y="176359"/>
                    <a:pt x="19170" y="176323"/>
                  </a:cubicBezTo>
                  <a:cubicBezTo>
                    <a:pt x="17850" y="174138"/>
                    <a:pt x="20928" y="171936"/>
                    <a:pt x="27560" y="170315"/>
                  </a:cubicBezTo>
                  <a:cubicBezTo>
                    <a:pt x="38040" y="167754"/>
                    <a:pt x="55030" y="167183"/>
                    <a:pt x="68378" y="168942"/>
                  </a:cubicBezTo>
                  <a:lnTo>
                    <a:pt x="68389" y="168941"/>
                  </a:lnTo>
                  <a:lnTo>
                    <a:pt x="87368" y="165905"/>
                  </a:lnTo>
                  <a:cubicBezTo>
                    <a:pt x="95090" y="165637"/>
                    <a:pt x="103342" y="166145"/>
                    <a:pt x="109531" y="167518"/>
                  </a:cubicBezTo>
                  <a:lnTo>
                    <a:pt x="109646" y="167499"/>
                  </a:lnTo>
                  <a:lnTo>
                    <a:pt x="125567" y="164916"/>
                  </a:lnTo>
                  <a:lnTo>
                    <a:pt x="145153" y="166724"/>
                  </a:lnTo>
                  <a:lnTo>
                    <a:pt x="145455" y="166752"/>
                  </a:lnTo>
                  <a:cubicBezTo>
                    <a:pt x="152185" y="164970"/>
                    <a:pt x="163317" y="164384"/>
                    <a:pt x="172871" y="165310"/>
                  </a:cubicBezTo>
                  <a:lnTo>
                    <a:pt x="176565" y="166355"/>
                  </a:lnTo>
                  <a:lnTo>
                    <a:pt x="180452" y="163572"/>
                  </a:lnTo>
                  <a:cubicBezTo>
                    <a:pt x="190931" y="161011"/>
                    <a:pt x="207922" y="160440"/>
                    <a:pt x="221269" y="162199"/>
                  </a:cubicBezTo>
                  <a:lnTo>
                    <a:pt x="221281" y="162197"/>
                  </a:lnTo>
                  <a:lnTo>
                    <a:pt x="240259" y="159161"/>
                  </a:lnTo>
                  <a:cubicBezTo>
                    <a:pt x="247982" y="158894"/>
                    <a:pt x="256234" y="159402"/>
                    <a:pt x="262423" y="160774"/>
                  </a:cubicBezTo>
                  <a:lnTo>
                    <a:pt x="262539" y="160756"/>
                  </a:lnTo>
                  <a:close/>
                  <a:moveTo>
                    <a:pt x="1435408" y="69931"/>
                  </a:moveTo>
                  <a:lnTo>
                    <a:pt x="1463477" y="73525"/>
                  </a:lnTo>
                  <a:lnTo>
                    <a:pt x="1463910" y="73580"/>
                  </a:lnTo>
                  <a:cubicBezTo>
                    <a:pt x="1473555" y="70038"/>
                    <a:pt x="1489509" y="68874"/>
                    <a:pt x="1503201" y="70714"/>
                  </a:cubicBezTo>
                  <a:cubicBezTo>
                    <a:pt x="1513635" y="72117"/>
                    <a:pt x="1521116" y="75051"/>
                    <a:pt x="1523126" y="78533"/>
                  </a:cubicBezTo>
                  <a:lnTo>
                    <a:pt x="1523240" y="78567"/>
                  </a:lnTo>
                  <a:lnTo>
                    <a:pt x="1548697" y="86121"/>
                  </a:lnTo>
                  <a:cubicBezTo>
                    <a:pt x="1551537" y="88816"/>
                    <a:pt x="1551133" y="91743"/>
                    <a:pt x="1547553" y="94350"/>
                  </a:cubicBezTo>
                  <a:cubicBezTo>
                    <a:pt x="1556353" y="97925"/>
                    <a:pt x="1559431" y="102559"/>
                    <a:pt x="1555913" y="106930"/>
                  </a:cubicBezTo>
                  <a:cubicBezTo>
                    <a:pt x="1551238" y="112742"/>
                    <a:pt x="1535758" y="117095"/>
                    <a:pt x="1516748" y="117943"/>
                  </a:cubicBezTo>
                  <a:cubicBezTo>
                    <a:pt x="1516657" y="121571"/>
                    <a:pt x="1511542" y="125011"/>
                    <a:pt x="1502727" y="127380"/>
                  </a:cubicBezTo>
                  <a:cubicBezTo>
                    <a:pt x="1489334" y="130979"/>
                    <a:pt x="1469988" y="131441"/>
                    <a:pt x="1454991" y="128522"/>
                  </a:cubicBezTo>
                  <a:lnTo>
                    <a:pt x="1445523" y="131316"/>
                  </a:lnTo>
                  <a:lnTo>
                    <a:pt x="1450474" y="138766"/>
                  </a:lnTo>
                  <a:cubicBezTo>
                    <a:pt x="1445798" y="144578"/>
                    <a:pt x="1430319" y="148931"/>
                    <a:pt x="1411308" y="149779"/>
                  </a:cubicBezTo>
                  <a:cubicBezTo>
                    <a:pt x="1411217" y="153407"/>
                    <a:pt x="1406102" y="156847"/>
                    <a:pt x="1397288" y="159216"/>
                  </a:cubicBezTo>
                  <a:cubicBezTo>
                    <a:pt x="1383895" y="162815"/>
                    <a:pt x="1364549" y="163277"/>
                    <a:pt x="1349551" y="160359"/>
                  </a:cubicBezTo>
                  <a:cubicBezTo>
                    <a:pt x="1344701" y="165372"/>
                    <a:pt x="1331713" y="169205"/>
                    <a:pt x="1315438" y="170425"/>
                  </a:cubicBezTo>
                  <a:cubicBezTo>
                    <a:pt x="1296260" y="171864"/>
                    <a:pt x="1276244" y="169413"/>
                    <a:pt x="1265280" y="164280"/>
                  </a:cubicBezTo>
                  <a:cubicBezTo>
                    <a:pt x="1239402" y="169151"/>
                    <a:pt x="1205791" y="166413"/>
                    <a:pt x="1190773" y="158209"/>
                  </a:cubicBezTo>
                  <a:cubicBezTo>
                    <a:pt x="1176019" y="158748"/>
                    <a:pt x="1162166" y="155892"/>
                    <a:pt x="1158013" y="151453"/>
                  </a:cubicBezTo>
                  <a:lnTo>
                    <a:pt x="1160581" y="148108"/>
                  </a:lnTo>
                  <a:lnTo>
                    <a:pt x="1151603" y="145849"/>
                  </a:lnTo>
                  <a:cubicBezTo>
                    <a:pt x="1125725" y="150720"/>
                    <a:pt x="1092114" y="147982"/>
                    <a:pt x="1077096" y="139778"/>
                  </a:cubicBezTo>
                  <a:cubicBezTo>
                    <a:pt x="1062342" y="140317"/>
                    <a:pt x="1048489" y="137461"/>
                    <a:pt x="1044336" y="133021"/>
                  </a:cubicBezTo>
                  <a:cubicBezTo>
                    <a:pt x="1041328" y="129810"/>
                    <a:pt x="1043988" y="126344"/>
                    <a:pt x="1051336" y="123902"/>
                  </a:cubicBezTo>
                  <a:cubicBezTo>
                    <a:pt x="1040910" y="121986"/>
                    <a:pt x="1035103" y="118311"/>
                    <a:pt x="1036555" y="114546"/>
                  </a:cubicBezTo>
                  <a:cubicBezTo>
                    <a:pt x="1038258" y="110137"/>
                    <a:pt x="1049466" y="106683"/>
                    <a:pt x="1063550" y="106229"/>
                  </a:cubicBezTo>
                  <a:cubicBezTo>
                    <a:pt x="1063633" y="106156"/>
                    <a:pt x="1063724" y="106083"/>
                    <a:pt x="1063808" y="106010"/>
                  </a:cubicBezTo>
                  <a:cubicBezTo>
                    <a:pt x="1061917" y="101668"/>
                    <a:pt x="1066327" y="97290"/>
                    <a:pt x="1075832" y="94068"/>
                  </a:cubicBezTo>
                  <a:cubicBezTo>
                    <a:pt x="1090851" y="88977"/>
                    <a:pt x="1115201" y="87843"/>
                    <a:pt x="1134330" y="91339"/>
                  </a:cubicBezTo>
                  <a:lnTo>
                    <a:pt x="1134347" y="91336"/>
                  </a:lnTo>
                  <a:lnTo>
                    <a:pt x="1161546" y="85301"/>
                  </a:lnTo>
                  <a:cubicBezTo>
                    <a:pt x="1172613" y="84769"/>
                    <a:pt x="1184439" y="85779"/>
                    <a:pt x="1193309" y="88507"/>
                  </a:cubicBezTo>
                  <a:lnTo>
                    <a:pt x="1193474" y="88470"/>
                  </a:lnTo>
                  <a:lnTo>
                    <a:pt x="1216291" y="83335"/>
                  </a:lnTo>
                  <a:lnTo>
                    <a:pt x="1244361" y="86930"/>
                  </a:lnTo>
                  <a:lnTo>
                    <a:pt x="1244793" y="86985"/>
                  </a:lnTo>
                  <a:cubicBezTo>
                    <a:pt x="1254438" y="83442"/>
                    <a:pt x="1270392" y="82279"/>
                    <a:pt x="1284085" y="84119"/>
                  </a:cubicBezTo>
                  <a:lnTo>
                    <a:pt x="1289378" y="86196"/>
                  </a:lnTo>
                  <a:lnTo>
                    <a:pt x="1294949" y="80663"/>
                  </a:lnTo>
                  <a:cubicBezTo>
                    <a:pt x="1309968" y="75573"/>
                    <a:pt x="1334318" y="74438"/>
                    <a:pt x="1353447" y="77935"/>
                  </a:cubicBezTo>
                  <a:lnTo>
                    <a:pt x="1353464" y="77931"/>
                  </a:lnTo>
                  <a:lnTo>
                    <a:pt x="1380662" y="71896"/>
                  </a:lnTo>
                  <a:cubicBezTo>
                    <a:pt x="1391730" y="71364"/>
                    <a:pt x="1403556" y="72374"/>
                    <a:pt x="1412426" y="75102"/>
                  </a:cubicBezTo>
                  <a:lnTo>
                    <a:pt x="1412591" y="75065"/>
                  </a:lnTo>
                  <a:close/>
                  <a:moveTo>
                    <a:pt x="2070569" y="60656"/>
                  </a:moveTo>
                  <a:lnTo>
                    <a:pt x="2070285" y="60740"/>
                  </a:lnTo>
                  <a:lnTo>
                    <a:pt x="2070428" y="60796"/>
                  </a:lnTo>
                  <a:close/>
                  <a:moveTo>
                    <a:pt x="762610" y="25481"/>
                  </a:moveTo>
                  <a:lnTo>
                    <a:pt x="790679" y="29075"/>
                  </a:lnTo>
                  <a:lnTo>
                    <a:pt x="791112" y="29130"/>
                  </a:lnTo>
                  <a:cubicBezTo>
                    <a:pt x="800757" y="25588"/>
                    <a:pt x="816711" y="24424"/>
                    <a:pt x="830403" y="26264"/>
                  </a:cubicBezTo>
                  <a:cubicBezTo>
                    <a:pt x="840837" y="27667"/>
                    <a:pt x="848318" y="30601"/>
                    <a:pt x="850328" y="34083"/>
                  </a:cubicBezTo>
                  <a:lnTo>
                    <a:pt x="850442" y="34117"/>
                  </a:lnTo>
                  <a:lnTo>
                    <a:pt x="875899" y="41671"/>
                  </a:lnTo>
                  <a:cubicBezTo>
                    <a:pt x="878739" y="44366"/>
                    <a:pt x="878335" y="47293"/>
                    <a:pt x="874755" y="49900"/>
                  </a:cubicBezTo>
                  <a:cubicBezTo>
                    <a:pt x="883555" y="53475"/>
                    <a:pt x="886633" y="58109"/>
                    <a:pt x="883115" y="62480"/>
                  </a:cubicBezTo>
                  <a:cubicBezTo>
                    <a:pt x="878440" y="68292"/>
                    <a:pt x="862960" y="72645"/>
                    <a:pt x="843950" y="73493"/>
                  </a:cubicBezTo>
                  <a:cubicBezTo>
                    <a:pt x="843859" y="77121"/>
                    <a:pt x="838744" y="80561"/>
                    <a:pt x="829929" y="82930"/>
                  </a:cubicBezTo>
                  <a:cubicBezTo>
                    <a:pt x="816536" y="86529"/>
                    <a:pt x="797190" y="86991"/>
                    <a:pt x="782193" y="84072"/>
                  </a:cubicBezTo>
                  <a:lnTo>
                    <a:pt x="772725" y="86866"/>
                  </a:lnTo>
                  <a:lnTo>
                    <a:pt x="777676" y="94316"/>
                  </a:lnTo>
                  <a:cubicBezTo>
                    <a:pt x="773000" y="100128"/>
                    <a:pt x="757521" y="104481"/>
                    <a:pt x="738510" y="105329"/>
                  </a:cubicBezTo>
                  <a:cubicBezTo>
                    <a:pt x="738419" y="108957"/>
                    <a:pt x="733304" y="112397"/>
                    <a:pt x="724490" y="114766"/>
                  </a:cubicBezTo>
                  <a:cubicBezTo>
                    <a:pt x="711097" y="118364"/>
                    <a:pt x="691751" y="118827"/>
                    <a:pt x="676753" y="115908"/>
                  </a:cubicBezTo>
                  <a:cubicBezTo>
                    <a:pt x="671903" y="120921"/>
                    <a:pt x="658915" y="124754"/>
                    <a:pt x="642640" y="125975"/>
                  </a:cubicBezTo>
                  <a:cubicBezTo>
                    <a:pt x="623462" y="127414"/>
                    <a:pt x="603446" y="124962"/>
                    <a:pt x="592482" y="119830"/>
                  </a:cubicBezTo>
                  <a:cubicBezTo>
                    <a:pt x="566604" y="124701"/>
                    <a:pt x="532993" y="121963"/>
                    <a:pt x="517975" y="113759"/>
                  </a:cubicBezTo>
                  <a:cubicBezTo>
                    <a:pt x="503221" y="114298"/>
                    <a:pt x="489368" y="111442"/>
                    <a:pt x="485215" y="107003"/>
                  </a:cubicBezTo>
                  <a:lnTo>
                    <a:pt x="487783" y="103658"/>
                  </a:lnTo>
                  <a:lnTo>
                    <a:pt x="478805" y="101399"/>
                  </a:lnTo>
                  <a:cubicBezTo>
                    <a:pt x="452927" y="106270"/>
                    <a:pt x="419316" y="103532"/>
                    <a:pt x="404298" y="95328"/>
                  </a:cubicBezTo>
                  <a:cubicBezTo>
                    <a:pt x="389544" y="95867"/>
                    <a:pt x="375691" y="93011"/>
                    <a:pt x="371538" y="88571"/>
                  </a:cubicBezTo>
                  <a:cubicBezTo>
                    <a:pt x="368530" y="85360"/>
                    <a:pt x="371190" y="81894"/>
                    <a:pt x="378538" y="79452"/>
                  </a:cubicBezTo>
                  <a:cubicBezTo>
                    <a:pt x="368112" y="77536"/>
                    <a:pt x="362305" y="73861"/>
                    <a:pt x="363757" y="70096"/>
                  </a:cubicBezTo>
                  <a:cubicBezTo>
                    <a:pt x="365460" y="65687"/>
                    <a:pt x="376668" y="62233"/>
                    <a:pt x="390752" y="61779"/>
                  </a:cubicBezTo>
                  <a:cubicBezTo>
                    <a:pt x="390835" y="61706"/>
                    <a:pt x="390926" y="61633"/>
                    <a:pt x="391010" y="61560"/>
                  </a:cubicBezTo>
                  <a:cubicBezTo>
                    <a:pt x="389119" y="57218"/>
                    <a:pt x="393529" y="52840"/>
                    <a:pt x="403034" y="49618"/>
                  </a:cubicBezTo>
                  <a:cubicBezTo>
                    <a:pt x="418053" y="44527"/>
                    <a:pt x="442403" y="43393"/>
                    <a:pt x="461532" y="46889"/>
                  </a:cubicBezTo>
                  <a:lnTo>
                    <a:pt x="461549" y="46886"/>
                  </a:lnTo>
                  <a:lnTo>
                    <a:pt x="488748" y="40851"/>
                  </a:lnTo>
                  <a:cubicBezTo>
                    <a:pt x="499815" y="40319"/>
                    <a:pt x="511641" y="41329"/>
                    <a:pt x="520511" y="44057"/>
                  </a:cubicBezTo>
                  <a:lnTo>
                    <a:pt x="520676" y="44020"/>
                  </a:lnTo>
                  <a:lnTo>
                    <a:pt x="543493" y="38885"/>
                  </a:lnTo>
                  <a:lnTo>
                    <a:pt x="571563" y="42480"/>
                  </a:lnTo>
                  <a:lnTo>
                    <a:pt x="571995" y="42535"/>
                  </a:lnTo>
                  <a:cubicBezTo>
                    <a:pt x="581640" y="38992"/>
                    <a:pt x="597594" y="37829"/>
                    <a:pt x="611287" y="39669"/>
                  </a:cubicBezTo>
                  <a:lnTo>
                    <a:pt x="616580" y="41746"/>
                  </a:lnTo>
                  <a:lnTo>
                    <a:pt x="622151" y="36213"/>
                  </a:lnTo>
                  <a:cubicBezTo>
                    <a:pt x="637170" y="31123"/>
                    <a:pt x="661520" y="29988"/>
                    <a:pt x="680649" y="33485"/>
                  </a:cubicBezTo>
                  <a:lnTo>
                    <a:pt x="680666" y="33481"/>
                  </a:lnTo>
                  <a:lnTo>
                    <a:pt x="707864" y="27446"/>
                  </a:lnTo>
                  <a:cubicBezTo>
                    <a:pt x="718932" y="26914"/>
                    <a:pt x="730758" y="27924"/>
                    <a:pt x="739628" y="30652"/>
                  </a:cubicBezTo>
                  <a:lnTo>
                    <a:pt x="739793" y="30615"/>
                  </a:lnTo>
                  <a:close/>
                  <a:moveTo>
                    <a:pt x="2057707" y="81"/>
                  </a:moveTo>
                  <a:lnTo>
                    <a:pt x="2085777" y="3675"/>
                  </a:lnTo>
                  <a:lnTo>
                    <a:pt x="2086210" y="3730"/>
                  </a:lnTo>
                  <a:cubicBezTo>
                    <a:pt x="2095854" y="188"/>
                    <a:pt x="2111808" y="-976"/>
                    <a:pt x="2125501" y="864"/>
                  </a:cubicBezTo>
                  <a:cubicBezTo>
                    <a:pt x="2135934" y="2267"/>
                    <a:pt x="2143416" y="5201"/>
                    <a:pt x="2145426" y="8683"/>
                  </a:cubicBezTo>
                  <a:lnTo>
                    <a:pt x="2145540" y="8717"/>
                  </a:lnTo>
                  <a:lnTo>
                    <a:pt x="2170997" y="16271"/>
                  </a:lnTo>
                  <a:cubicBezTo>
                    <a:pt x="2173837" y="18966"/>
                    <a:pt x="2173432" y="21893"/>
                    <a:pt x="2169853" y="24500"/>
                  </a:cubicBezTo>
                  <a:cubicBezTo>
                    <a:pt x="2178653" y="28075"/>
                    <a:pt x="2181731" y="32709"/>
                    <a:pt x="2178213" y="37080"/>
                  </a:cubicBezTo>
                  <a:cubicBezTo>
                    <a:pt x="2173537" y="42892"/>
                    <a:pt x="2158058" y="47245"/>
                    <a:pt x="2139047" y="48093"/>
                  </a:cubicBezTo>
                  <a:lnTo>
                    <a:pt x="2132296" y="52638"/>
                  </a:lnTo>
                  <a:lnTo>
                    <a:pt x="2134496" y="52535"/>
                  </a:lnTo>
                  <a:lnTo>
                    <a:pt x="2134513" y="52531"/>
                  </a:lnTo>
                  <a:lnTo>
                    <a:pt x="2161712" y="46496"/>
                  </a:lnTo>
                  <a:cubicBezTo>
                    <a:pt x="2172780" y="45964"/>
                    <a:pt x="2184605" y="46974"/>
                    <a:pt x="2193476" y="49702"/>
                  </a:cubicBezTo>
                  <a:lnTo>
                    <a:pt x="2193641" y="49665"/>
                  </a:lnTo>
                  <a:lnTo>
                    <a:pt x="2216458" y="44531"/>
                  </a:lnTo>
                  <a:lnTo>
                    <a:pt x="2244527" y="48125"/>
                  </a:lnTo>
                  <a:lnTo>
                    <a:pt x="2244960" y="48180"/>
                  </a:lnTo>
                  <a:cubicBezTo>
                    <a:pt x="2254605" y="44638"/>
                    <a:pt x="2270559" y="43474"/>
                    <a:pt x="2284251" y="45314"/>
                  </a:cubicBezTo>
                  <a:cubicBezTo>
                    <a:pt x="2294685" y="46717"/>
                    <a:pt x="2302166" y="49651"/>
                    <a:pt x="2304176" y="53133"/>
                  </a:cubicBezTo>
                  <a:lnTo>
                    <a:pt x="2304290" y="53167"/>
                  </a:lnTo>
                  <a:lnTo>
                    <a:pt x="2329747" y="60721"/>
                  </a:lnTo>
                  <a:cubicBezTo>
                    <a:pt x="2332588" y="63417"/>
                    <a:pt x="2332183" y="66343"/>
                    <a:pt x="2328603" y="68950"/>
                  </a:cubicBezTo>
                  <a:lnTo>
                    <a:pt x="2331792" y="73749"/>
                  </a:lnTo>
                  <a:lnTo>
                    <a:pt x="2352184" y="75807"/>
                  </a:lnTo>
                  <a:lnTo>
                    <a:pt x="2352349" y="75770"/>
                  </a:lnTo>
                  <a:lnTo>
                    <a:pt x="2375166" y="70635"/>
                  </a:lnTo>
                  <a:lnTo>
                    <a:pt x="2403236" y="74230"/>
                  </a:lnTo>
                  <a:lnTo>
                    <a:pt x="2403668" y="74285"/>
                  </a:lnTo>
                  <a:cubicBezTo>
                    <a:pt x="2413313" y="70743"/>
                    <a:pt x="2429267" y="69579"/>
                    <a:pt x="2442960" y="71419"/>
                  </a:cubicBezTo>
                  <a:lnTo>
                    <a:pt x="2448253" y="73496"/>
                  </a:lnTo>
                  <a:lnTo>
                    <a:pt x="2453824" y="67964"/>
                  </a:lnTo>
                  <a:cubicBezTo>
                    <a:pt x="2468843" y="62873"/>
                    <a:pt x="2493193" y="61738"/>
                    <a:pt x="2512322" y="65235"/>
                  </a:cubicBezTo>
                  <a:lnTo>
                    <a:pt x="2512339" y="65231"/>
                  </a:lnTo>
                  <a:lnTo>
                    <a:pt x="2539537" y="59196"/>
                  </a:lnTo>
                  <a:cubicBezTo>
                    <a:pt x="2550605" y="58665"/>
                    <a:pt x="2562431" y="59674"/>
                    <a:pt x="2571301" y="62403"/>
                  </a:cubicBezTo>
                  <a:lnTo>
                    <a:pt x="2571466" y="62365"/>
                  </a:lnTo>
                  <a:lnTo>
                    <a:pt x="2594283" y="57231"/>
                  </a:lnTo>
                  <a:lnTo>
                    <a:pt x="2622352" y="60825"/>
                  </a:lnTo>
                  <a:lnTo>
                    <a:pt x="2622785" y="60881"/>
                  </a:lnTo>
                  <a:cubicBezTo>
                    <a:pt x="2632430" y="57338"/>
                    <a:pt x="2648384" y="56174"/>
                    <a:pt x="2662076" y="58015"/>
                  </a:cubicBezTo>
                  <a:cubicBezTo>
                    <a:pt x="2672510" y="59417"/>
                    <a:pt x="2679991" y="62352"/>
                    <a:pt x="2682001" y="65834"/>
                  </a:cubicBezTo>
                  <a:lnTo>
                    <a:pt x="2682115" y="65867"/>
                  </a:lnTo>
                  <a:lnTo>
                    <a:pt x="2707572" y="73421"/>
                  </a:lnTo>
                  <a:cubicBezTo>
                    <a:pt x="2710413" y="76117"/>
                    <a:pt x="2710008" y="79043"/>
                    <a:pt x="2706428" y="81650"/>
                  </a:cubicBezTo>
                  <a:cubicBezTo>
                    <a:pt x="2715228" y="85225"/>
                    <a:pt x="2718306" y="89859"/>
                    <a:pt x="2714788" y="94231"/>
                  </a:cubicBezTo>
                  <a:cubicBezTo>
                    <a:pt x="2710113" y="100043"/>
                    <a:pt x="2694633" y="104396"/>
                    <a:pt x="2675623" y="105244"/>
                  </a:cubicBezTo>
                  <a:cubicBezTo>
                    <a:pt x="2675532" y="108871"/>
                    <a:pt x="2670417" y="112312"/>
                    <a:pt x="2661602" y="114680"/>
                  </a:cubicBezTo>
                  <a:cubicBezTo>
                    <a:pt x="2648209" y="118279"/>
                    <a:pt x="2628863" y="118741"/>
                    <a:pt x="2613866" y="115823"/>
                  </a:cubicBezTo>
                  <a:lnTo>
                    <a:pt x="2604398" y="118617"/>
                  </a:lnTo>
                  <a:lnTo>
                    <a:pt x="2609349" y="126067"/>
                  </a:lnTo>
                  <a:cubicBezTo>
                    <a:pt x="2604673" y="131879"/>
                    <a:pt x="2589194" y="136231"/>
                    <a:pt x="2570183" y="137080"/>
                  </a:cubicBezTo>
                  <a:cubicBezTo>
                    <a:pt x="2570092" y="140707"/>
                    <a:pt x="2564977" y="144148"/>
                    <a:pt x="2556163" y="146516"/>
                  </a:cubicBezTo>
                  <a:cubicBezTo>
                    <a:pt x="2542770" y="150115"/>
                    <a:pt x="2523424" y="150577"/>
                    <a:pt x="2508426" y="147659"/>
                  </a:cubicBezTo>
                  <a:cubicBezTo>
                    <a:pt x="2503576" y="152672"/>
                    <a:pt x="2490588" y="156505"/>
                    <a:pt x="2474313" y="157725"/>
                  </a:cubicBezTo>
                  <a:cubicBezTo>
                    <a:pt x="2455135" y="159164"/>
                    <a:pt x="2435119" y="156713"/>
                    <a:pt x="2424155" y="151580"/>
                  </a:cubicBezTo>
                  <a:cubicBezTo>
                    <a:pt x="2398277" y="156451"/>
                    <a:pt x="2364666" y="153713"/>
                    <a:pt x="2349648" y="145509"/>
                  </a:cubicBezTo>
                  <a:cubicBezTo>
                    <a:pt x="2334894" y="146048"/>
                    <a:pt x="2321041" y="143192"/>
                    <a:pt x="2316889" y="138753"/>
                  </a:cubicBezTo>
                  <a:lnTo>
                    <a:pt x="2319456" y="135409"/>
                  </a:lnTo>
                  <a:lnTo>
                    <a:pt x="2310478" y="133149"/>
                  </a:lnTo>
                  <a:cubicBezTo>
                    <a:pt x="2284600" y="138020"/>
                    <a:pt x="2250989" y="135282"/>
                    <a:pt x="2235971" y="127078"/>
                  </a:cubicBezTo>
                  <a:lnTo>
                    <a:pt x="2205276" y="120747"/>
                  </a:lnTo>
                  <a:lnTo>
                    <a:pt x="2192358" y="124380"/>
                  </a:lnTo>
                  <a:cubicBezTo>
                    <a:pt x="2192267" y="128007"/>
                    <a:pt x="2187152" y="131448"/>
                    <a:pt x="2178337" y="133816"/>
                  </a:cubicBezTo>
                  <a:cubicBezTo>
                    <a:pt x="2164945" y="137415"/>
                    <a:pt x="2145599" y="137877"/>
                    <a:pt x="2130601" y="134959"/>
                  </a:cubicBezTo>
                  <a:cubicBezTo>
                    <a:pt x="2125750" y="139972"/>
                    <a:pt x="2112763" y="143805"/>
                    <a:pt x="2096488" y="145025"/>
                  </a:cubicBezTo>
                  <a:cubicBezTo>
                    <a:pt x="2077309" y="146464"/>
                    <a:pt x="2057294" y="144013"/>
                    <a:pt x="2046330" y="138880"/>
                  </a:cubicBezTo>
                  <a:cubicBezTo>
                    <a:pt x="2020452" y="143751"/>
                    <a:pt x="1986841" y="141013"/>
                    <a:pt x="1971823" y="132809"/>
                  </a:cubicBezTo>
                  <a:cubicBezTo>
                    <a:pt x="1957069" y="133348"/>
                    <a:pt x="1943216" y="130492"/>
                    <a:pt x="1939063" y="126053"/>
                  </a:cubicBezTo>
                  <a:lnTo>
                    <a:pt x="1941631" y="122709"/>
                  </a:lnTo>
                  <a:lnTo>
                    <a:pt x="1932653" y="120449"/>
                  </a:lnTo>
                  <a:cubicBezTo>
                    <a:pt x="1906775" y="125320"/>
                    <a:pt x="1873164" y="122582"/>
                    <a:pt x="1858146" y="114378"/>
                  </a:cubicBezTo>
                  <a:cubicBezTo>
                    <a:pt x="1843392" y="114917"/>
                    <a:pt x="1829539" y="112061"/>
                    <a:pt x="1825386" y="107622"/>
                  </a:cubicBezTo>
                  <a:cubicBezTo>
                    <a:pt x="1822378" y="104410"/>
                    <a:pt x="1825038" y="100944"/>
                    <a:pt x="1832386" y="98502"/>
                  </a:cubicBezTo>
                  <a:lnTo>
                    <a:pt x="1818360" y="89624"/>
                  </a:lnTo>
                  <a:lnTo>
                    <a:pt x="1813073" y="88359"/>
                  </a:lnTo>
                  <a:cubicBezTo>
                    <a:pt x="1798319" y="88898"/>
                    <a:pt x="1784466" y="86042"/>
                    <a:pt x="1780313" y="81603"/>
                  </a:cubicBezTo>
                  <a:lnTo>
                    <a:pt x="1782881" y="78259"/>
                  </a:lnTo>
                  <a:lnTo>
                    <a:pt x="1773903" y="75999"/>
                  </a:lnTo>
                  <a:cubicBezTo>
                    <a:pt x="1748025" y="80870"/>
                    <a:pt x="1714414" y="78132"/>
                    <a:pt x="1699396" y="69928"/>
                  </a:cubicBezTo>
                  <a:cubicBezTo>
                    <a:pt x="1684642" y="70467"/>
                    <a:pt x="1670789" y="67611"/>
                    <a:pt x="1666636" y="63172"/>
                  </a:cubicBezTo>
                  <a:cubicBezTo>
                    <a:pt x="1663628" y="59960"/>
                    <a:pt x="1666288" y="56494"/>
                    <a:pt x="1673636" y="54052"/>
                  </a:cubicBezTo>
                  <a:cubicBezTo>
                    <a:pt x="1663209" y="52136"/>
                    <a:pt x="1657403" y="48461"/>
                    <a:pt x="1658855" y="44696"/>
                  </a:cubicBezTo>
                  <a:cubicBezTo>
                    <a:pt x="1660557" y="40287"/>
                    <a:pt x="1671766" y="36833"/>
                    <a:pt x="1685849" y="36379"/>
                  </a:cubicBezTo>
                  <a:cubicBezTo>
                    <a:pt x="1685933" y="36306"/>
                    <a:pt x="1686024" y="36233"/>
                    <a:pt x="1686108" y="36160"/>
                  </a:cubicBezTo>
                  <a:cubicBezTo>
                    <a:pt x="1684216" y="31818"/>
                    <a:pt x="1688627" y="27440"/>
                    <a:pt x="1698132" y="24218"/>
                  </a:cubicBezTo>
                  <a:cubicBezTo>
                    <a:pt x="1713151" y="19127"/>
                    <a:pt x="1737501" y="17993"/>
                    <a:pt x="1756630" y="21489"/>
                  </a:cubicBezTo>
                  <a:lnTo>
                    <a:pt x="1756647" y="21486"/>
                  </a:lnTo>
                  <a:lnTo>
                    <a:pt x="1783845" y="15451"/>
                  </a:lnTo>
                  <a:cubicBezTo>
                    <a:pt x="1794913" y="14919"/>
                    <a:pt x="1806739" y="15929"/>
                    <a:pt x="1815609" y="18657"/>
                  </a:cubicBezTo>
                  <a:lnTo>
                    <a:pt x="1815774" y="18620"/>
                  </a:lnTo>
                  <a:lnTo>
                    <a:pt x="1838591" y="13485"/>
                  </a:lnTo>
                  <a:lnTo>
                    <a:pt x="1866661" y="17080"/>
                  </a:lnTo>
                  <a:lnTo>
                    <a:pt x="1867093" y="17135"/>
                  </a:lnTo>
                  <a:cubicBezTo>
                    <a:pt x="1876738" y="13592"/>
                    <a:pt x="1892692" y="12429"/>
                    <a:pt x="1906385" y="14269"/>
                  </a:cubicBezTo>
                  <a:lnTo>
                    <a:pt x="1911678" y="16346"/>
                  </a:lnTo>
                  <a:lnTo>
                    <a:pt x="1917249" y="10813"/>
                  </a:lnTo>
                  <a:cubicBezTo>
                    <a:pt x="1932268" y="5723"/>
                    <a:pt x="1956617" y="4588"/>
                    <a:pt x="1975746" y="8085"/>
                  </a:cubicBezTo>
                  <a:lnTo>
                    <a:pt x="1975763" y="8081"/>
                  </a:lnTo>
                  <a:lnTo>
                    <a:pt x="2002962" y="2046"/>
                  </a:lnTo>
                  <a:cubicBezTo>
                    <a:pt x="2014030" y="1514"/>
                    <a:pt x="2025855" y="2524"/>
                    <a:pt x="2034726" y="5252"/>
                  </a:cubicBezTo>
                  <a:lnTo>
                    <a:pt x="2034891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9" name="楕円 1228">
              <a:extLst>
                <a:ext uri="{FF2B5EF4-FFF2-40B4-BE49-F238E27FC236}">
                  <a16:creationId xmlns:a16="http://schemas.microsoft.com/office/drawing/2014/main" id="{DC0A3A05-ED64-4FA7-9204-FCB382E0EBE0}"/>
                </a:ext>
              </a:extLst>
            </p:cNvPr>
            <p:cNvSpPr/>
            <p:nvPr/>
          </p:nvSpPr>
          <p:spPr>
            <a:xfrm>
              <a:off x="1889702" y="4654551"/>
              <a:ext cx="3558597" cy="742952"/>
            </a:xfrm>
            <a:prstGeom prst="ellipse">
              <a:avLst/>
            </a:pr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0" name="フリーフォーム: 図形 1229">
              <a:extLst>
                <a:ext uri="{FF2B5EF4-FFF2-40B4-BE49-F238E27FC236}">
                  <a16:creationId xmlns:a16="http://schemas.microsoft.com/office/drawing/2014/main" id="{E16B7F99-53B0-4815-A5E1-F010C10F8CBF}"/>
                </a:ext>
              </a:extLst>
            </p:cNvPr>
            <p:cNvSpPr/>
            <p:nvPr/>
          </p:nvSpPr>
          <p:spPr>
            <a:xfrm>
              <a:off x="1898650" y="4083050"/>
              <a:ext cx="3549650" cy="936626"/>
            </a:xfrm>
            <a:custGeom>
              <a:avLst/>
              <a:gdLst>
                <a:gd name="connsiteX0" fmla="*/ 1778000 w 3549650"/>
                <a:gd name="connsiteY0" fmla="*/ 0 h 936626"/>
                <a:gd name="connsiteX1" fmla="*/ 1911350 w 3549650"/>
                <a:gd name="connsiteY1" fmla="*/ 69850 h 936626"/>
                <a:gd name="connsiteX2" fmla="*/ 2057400 w 3549650"/>
                <a:gd name="connsiteY2" fmla="*/ 76200 h 936626"/>
                <a:gd name="connsiteX3" fmla="*/ 2108200 w 3549650"/>
                <a:gd name="connsiteY3" fmla="*/ 133350 h 936626"/>
                <a:gd name="connsiteX4" fmla="*/ 2254250 w 3549650"/>
                <a:gd name="connsiteY4" fmla="*/ 177800 h 936626"/>
                <a:gd name="connsiteX5" fmla="*/ 2381250 w 3549650"/>
                <a:gd name="connsiteY5" fmla="*/ 311150 h 936626"/>
                <a:gd name="connsiteX6" fmla="*/ 2857500 w 3549650"/>
                <a:gd name="connsiteY6" fmla="*/ 400050 h 936626"/>
                <a:gd name="connsiteX7" fmla="*/ 2940050 w 3549650"/>
                <a:gd name="connsiteY7" fmla="*/ 349250 h 936626"/>
                <a:gd name="connsiteX8" fmla="*/ 2990850 w 3549650"/>
                <a:gd name="connsiteY8" fmla="*/ 406400 h 936626"/>
                <a:gd name="connsiteX9" fmla="*/ 3302000 w 3549650"/>
                <a:gd name="connsiteY9" fmla="*/ 304800 h 936626"/>
                <a:gd name="connsiteX10" fmla="*/ 3435350 w 3549650"/>
                <a:gd name="connsiteY10" fmla="*/ 304800 h 936626"/>
                <a:gd name="connsiteX11" fmla="*/ 3479800 w 3549650"/>
                <a:gd name="connsiteY11" fmla="*/ 361950 h 936626"/>
                <a:gd name="connsiteX12" fmla="*/ 3549650 w 3549650"/>
                <a:gd name="connsiteY12" fmla="*/ 457200 h 936626"/>
                <a:gd name="connsiteX13" fmla="*/ 3549650 w 3549650"/>
                <a:gd name="connsiteY13" fmla="*/ 936626 h 936626"/>
                <a:gd name="connsiteX14" fmla="*/ 0 w 3549650"/>
                <a:gd name="connsiteY14" fmla="*/ 936626 h 936626"/>
                <a:gd name="connsiteX15" fmla="*/ 0 w 3549650"/>
                <a:gd name="connsiteY15" fmla="*/ 76200 h 936626"/>
                <a:gd name="connsiteX16" fmla="*/ 19050 w 3549650"/>
                <a:gd name="connsiteY16" fmla="*/ 76200 h 936626"/>
                <a:gd name="connsiteX17" fmla="*/ 247650 w 3549650"/>
                <a:gd name="connsiteY17" fmla="*/ 139700 h 936626"/>
                <a:gd name="connsiteX18" fmla="*/ 304800 w 3549650"/>
                <a:gd name="connsiteY18" fmla="*/ 101600 h 936626"/>
                <a:gd name="connsiteX19" fmla="*/ 463550 w 3549650"/>
                <a:gd name="connsiteY19" fmla="*/ 158750 h 936626"/>
                <a:gd name="connsiteX20" fmla="*/ 622300 w 3549650"/>
                <a:gd name="connsiteY20" fmla="*/ 139700 h 936626"/>
                <a:gd name="connsiteX21" fmla="*/ 800100 w 3549650"/>
                <a:gd name="connsiteY21" fmla="*/ 171450 h 936626"/>
                <a:gd name="connsiteX22" fmla="*/ 1092200 w 3549650"/>
                <a:gd name="connsiteY22" fmla="*/ 76200 h 936626"/>
                <a:gd name="connsiteX23" fmla="*/ 1295400 w 3549650"/>
                <a:gd name="connsiteY23" fmla="*/ 114300 h 936626"/>
                <a:gd name="connsiteX24" fmla="*/ 1492250 w 3549650"/>
                <a:gd name="connsiteY24" fmla="*/ 107950 h 936626"/>
                <a:gd name="connsiteX25" fmla="*/ 1631950 w 3549650"/>
                <a:gd name="connsiteY25" fmla="*/ 50800 h 93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49650" h="936626">
                  <a:moveTo>
                    <a:pt x="1778000" y="0"/>
                  </a:moveTo>
                  <a:lnTo>
                    <a:pt x="1911350" y="69850"/>
                  </a:lnTo>
                  <a:lnTo>
                    <a:pt x="2057400" y="76200"/>
                  </a:lnTo>
                  <a:lnTo>
                    <a:pt x="2108200" y="133350"/>
                  </a:lnTo>
                  <a:lnTo>
                    <a:pt x="2254250" y="177800"/>
                  </a:lnTo>
                  <a:lnTo>
                    <a:pt x="2381250" y="311150"/>
                  </a:lnTo>
                  <a:lnTo>
                    <a:pt x="2857500" y="400050"/>
                  </a:lnTo>
                  <a:lnTo>
                    <a:pt x="2940050" y="349250"/>
                  </a:lnTo>
                  <a:lnTo>
                    <a:pt x="2990850" y="406400"/>
                  </a:lnTo>
                  <a:lnTo>
                    <a:pt x="3302000" y="304800"/>
                  </a:lnTo>
                  <a:lnTo>
                    <a:pt x="3435350" y="304800"/>
                  </a:lnTo>
                  <a:lnTo>
                    <a:pt x="3479800" y="361950"/>
                  </a:lnTo>
                  <a:lnTo>
                    <a:pt x="3549650" y="457200"/>
                  </a:lnTo>
                  <a:lnTo>
                    <a:pt x="3549650" y="936626"/>
                  </a:lnTo>
                  <a:lnTo>
                    <a:pt x="0" y="936626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247650" y="139700"/>
                  </a:lnTo>
                  <a:lnTo>
                    <a:pt x="304800" y="101600"/>
                  </a:lnTo>
                  <a:lnTo>
                    <a:pt x="463550" y="158750"/>
                  </a:lnTo>
                  <a:lnTo>
                    <a:pt x="622300" y="139700"/>
                  </a:lnTo>
                  <a:lnTo>
                    <a:pt x="800100" y="171450"/>
                  </a:lnTo>
                  <a:lnTo>
                    <a:pt x="1092200" y="76200"/>
                  </a:lnTo>
                  <a:lnTo>
                    <a:pt x="1295400" y="114300"/>
                  </a:lnTo>
                  <a:lnTo>
                    <a:pt x="1492250" y="107950"/>
                  </a:lnTo>
                  <a:lnTo>
                    <a:pt x="1631950" y="5080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1" name="フリーフォーム: 図形 1230">
              <a:extLst>
                <a:ext uri="{FF2B5EF4-FFF2-40B4-BE49-F238E27FC236}">
                  <a16:creationId xmlns:a16="http://schemas.microsoft.com/office/drawing/2014/main" id="{BBACD4B8-48B0-4FA4-ACCF-26923785F355}"/>
                </a:ext>
              </a:extLst>
            </p:cNvPr>
            <p:cNvSpPr/>
            <p:nvPr/>
          </p:nvSpPr>
          <p:spPr>
            <a:xfrm>
              <a:off x="3562350" y="4222750"/>
              <a:ext cx="1889125" cy="796926"/>
            </a:xfrm>
            <a:custGeom>
              <a:avLst/>
              <a:gdLst>
                <a:gd name="connsiteX0" fmla="*/ 657225 w 1889125"/>
                <a:gd name="connsiteY0" fmla="*/ 0 h 796926"/>
                <a:gd name="connsiteX1" fmla="*/ 733425 w 1889125"/>
                <a:gd name="connsiteY1" fmla="*/ 41275 h 796926"/>
                <a:gd name="connsiteX2" fmla="*/ 793750 w 1889125"/>
                <a:gd name="connsiteY2" fmla="*/ 15875 h 796926"/>
                <a:gd name="connsiteX3" fmla="*/ 946150 w 1889125"/>
                <a:gd name="connsiteY3" fmla="*/ 92075 h 796926"/>
                <a:gd name="connsiteX4" fmla="*/ 1133475 w 1889125"/>
                <a:gd name="connsiteY4" fmla="*/ 25400 h 796926"/>
                <a:gd name="connsiteX5" fmla="*/ 1387475 w 1889125"/>
                <a:gd name="connsiteY5" fmla="*/ 177800 h 796926"/>
                <a:gd name="connsiteX6" fmla="*/ 1476375 w 1889125"/>
                <a:gd name="connsiteY6" fmla="*/ 161925 h 796926"/>
                <a:gd name="connsiteX7" fmla="*/ 1546225 w 1889125"/>
                <a:gd name="connsiteY7" fmla="*/ 238125 h 796926"/>
                <a:gd name="connsiteX8" fmla="*/ 1641475 w 1889125"/>
                <a:gd name="connsiteY8" fmla="*/ 250825 h 796926"/>
                <a:gd name="connsiteX9" fmla="*/ 1673225 w 1889125"/>
                <a:gd name="connsiteY9" fmla="*/ 317500 h 796926"/>
                <a:gd name="connsiteX10" fmla="*/ 1809750 w 1889125"/>
                <a:gd name="connsiteY10" fmla="*/ 330200 h 796926"/>
                <a:gd name="connsiteX11" fmla="*/ 1889125 w 1889125"/>
                <a:gd name="connsiteY11" fmla="*/ 403225 h 796926"/>
                <a:gd name="connsiteX12" fmla="*/ 1889125 w 1889125"/>
                <a:gd name="connsiteY12" fmla="*/ 796926 h 796926"/>
                <a:gd name="connsiteX13" fmla="*/ 0 w 1889125"/>
                <a:gd name="connsiteY13" fmla="*/ 796926 h 796926"/>
                <a:gd name="connsiteX14" fmla="*/ 0 w 1889125"/>
                <a:gd name="connsiteY14" fmla="*/ 409575 h 796926"/>
                <a:gd name="connsiteX15" fmla="*/ 200025 w 1889125"/>
                <a:gd name="connsiteY15" fmla="*/ 301625 h 796926"/>
                <a:gd name="connsiteX16" fmla="*/ 352425 w 1889125"/>
                <a:gd name="connsiteY16" fmla="*/ 250825 h 796926"/>
                <a:gd name="connsiteX17" fmla="*/ 361950 w 1889125"/>
                <a:gd name="connsiteY17" fmla="*/ 209550 h 796926"/>
                <a:gd name="connsiteX18" fmla="*/ 492125 w 1889125"/>
                <a:gd name="connsiteY18" fmla="*/ 123825 h 796926"/>
                <a:gd name="connsiteX19" fmla="*/ 542925 w 1889125"/>
                <a:gd name="connsiteY19" fmla="*/ 117475 h 796926"/>
                <a:gd name="connsiteX20" fmla="*/ 552450 w 1889125"/>
                <a:gd name="connsiteY20" fmla="*/ 79375 h 7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9125" h="796926">
                  <a:moveTo>
                    <a:pt x="657225" y="0"/>
                  </a:moveTo>
                  <a:lnTo>
                    <a:pt x="733425" y="41275"/>
                  </a:lnTo>
                  <a:lnTo>
                    <a:pt x="793750" y="15875"/>
                  </a:lnTo>
                  <a:lnTo>
                    <a:pt x="946150" y="92075"/>
                  </a:lnTo>
                  <a:lnTo>
                    <a:pt x="1133475" y="25400"/>
                  </a:lnTo>
                  <a:lnTo>
                    <a:pt x="1387475" y="177800"/>
                  </a:lnTo>
                  <a:lnTo>
                    <a:pt x="1476375" y="161925"/>
                  </a:lnTo>
                  <a:lnTo>
                    <a:pt x="1546225" y="238125"/>
                  </a:lnTo>
                  <a:lnTo>
                    <a:pt x="1641475" y="250825"/>
                  </a:lnTo>
                  <a:lnTo>
                    <a:pt x="1673225" y="317500"/>
                  </a:lnTo>
                  <a:lnTo>
                    <a:pt x="1809750" y="330200"/>
                  </a:lnTo>
                  <a:lnTo>
                    <a:pt x="1889125" y="403225"/>
                  </a:lnTo>
                  <a:lnTo>
                    <a:pt x="1889125" y="796926"/>
                  </a:lnTo>
                  <a:lnTo>
                    <a:pt x="0" y="796926"/>
                  </a:lnTo>
                  <a:lnTo>
                    <a:pt x="0" y="409575"/>
                  </a:lnTo>
                  <a:lnTo>
                    <a:pt x="200025" y="301625"/>
                  </a:lnTo>
                  <a:lnTo>
                    <a:pt x="352425" y="250825"/>
                  </a:lnTo>
                  <a:lnTo>
                    <a:pt x="361950" y="209550"/>
                  </a:lnTo>
                  <a:lnTo>
                    <a:pt x="492125" y="123825"/>
                  </a:lnTo>
                  <a:lnTo>
                    <a:pt x="542925" y="117475"/>
                  </a:lnTo>
                  <a:lnTo>
                    <a:pt x="552450" y="7937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2" name="フリーフォーム: 図形 1231">
              <a:extLst>
                <a:ext uri="{FF2B5EF4-FFF2-40B4-BE49-F238E27FC236}">
                  <a16:creationId xmlns:a16="http://schemas.microsoft.com/office/drawing/2014/main" id="{04FF40E6-0796-40A8-8EAA-F5892DB53D17}"/>
                </a:ext>
              </a:extLst>
            </p:cNvPr>
            <p:cNvSpPr/>
            <p:nvPr/>
          </p:nvSpPr>
          <p:spPr>
            <a:xfrm>
              <a:off x="1965325" y="4260850"/>
              <a:ext cx="831850" cy="463550"/>
            </a:xfrm>
            <a:custGeom>
              <a:avLst/>
              <a:gdLst>
                <a:gd name="connsiteX0" fmla="*/ 831850 w 831850"/>
                <a:gd name="connsiteY0" fmla="*/ 307975 h 463550"/>
                <a:gd name="connsiteX1" fmla="*/ 711200 w 831850"/>
                <a:gd name="connsiteY1" fmla="*/ 120650 h 463550"/>
                <a:gd name="connsiteX2" fmla="*/ 603250 w 831850"/>
                <a:gd name="connsiteY2" fmla="*/ 111125 h 463550"/>
                <a:gd name="connsiteX3" fmla="*/ 549275 w 831850"/>
                <a:gd name="connsiteY3" fmla="*/ 63500 h 463550"/>
                <a:gd name="connsiteX4" fmla="*/ 346075 w 831850"/>
                <a:gd name="connsiteY4" fmla="*/ 38100 h 463550"/>
                <a:gd name="connsiteX5" fmla="*/ 273050 w 831850"/>
                <a:gd name="connsiteY5" fmla="*/ 0 h 463550"/>
                <a:gd name="connsiteX6" fmla="*/ 127000 w 831850"/>
                <a:gd name="connsiteY6" fmla="*/ 63500 h 463550"/>
                <a:gd name="connsiteX7" fmla="*/ 53975 w 831850"/>
                <a:gd name="connsiteY7" fmla="*/ 92075 h 463550"/>
                <a:gd name="connsiteX8" fmla="*/ 0 w 831850"/>
                <a:gd name="connsiteY8" fmla="*/ 193675 h 463550"/>
                <a:gd name="connsiteX9" fmla="*/ 0 w 831850"/>
                <a:gd name="connsiteY9" fmla="*/ 463550 h 463550"/>
                <a:gd name="connsiteX10" fmla="*/ 768350 w 831850"/>
                <a:gd name="connsiteY10" fmla="*/ 463550 h 463550"/>
                <a:gd name="connsiteX11" fmla="*/ 831850 w 831850"/>
                <a:gd name="connsiteY11" fmla="*/ 307975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850" h="463550">
                  <a:moveTo>
                    <a:pt x="831850" y="307975"/>
                  </a:moveTo>
                  <a:lnTo>
                    <a:pt x="711200" y="120650"/>
                  </a:lnTo>
                  <a:lnTo>
                    <a:pt x="603250" y="111125"/>
                  </a:lnTo>
                  <a:lnTo>
                    <a:pt x="549275" y="63500"/>
                  </a:lnTo>
                  <a:lnTo>
                    <a:pt x="346075" y="38100"/>
                  </a:lnTo>
                  <a:lnTo>
                    <a:pt x="273050" y="0"/>
                  </a:lnTo>
                  <a:lnTo>
                    <a:pt x="127000" y="63500"/>
                  </a:lnTo>
                  <a:lnTo>
                    <a:pt x="53975" y="92075"/>
                  </a:lnTo>
                  <a:lnTo>
                    <a:pt x="0" y="193675"/>
                  </a:lnTo>
                  <a:lnTo>
                    <a:pt x="0" y="463550"/>
                  </a:lnTo>
                  <a:lnTo>
                    <a:pt x="768350" y="463550"/>
                  </a:lnTo>
                  <a:lnTo>
                    <a:pt x="831850" y="307975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3" name="フリーフォーム: 図形 1232">
              <a:extLst>
                <a:ext uri="{FF2B5EF4-FFF2-40B4-BE49-F238E27FC236}">
                  <a16:creationId xmlns:a16="http://schemas.microsoft.com/office/drawing/2014/main" id="{37AA0551-86FE-4F3E-835E-AD9720E8BE37}"/>
                </a:ext>
              </a:extLst>
            </p:cNvPr>
            <p:cNvSpPr/>
            <p:nvPr/>
          </p:nvSpPr>
          <p:spPr>
            <a:xfrm>
              <a:off x="2026444" y="4288631"/>
              <a:ext cx="438150" cy="340519"/>
            </a:xfrm>
            <a:custGeom>
              <a:avLst/>
              <a:gdLst>
                <a:gd name="connsiteX0" fmla="*/ 192881 w 438150"/>
                <a:gd name="connsiteY0" fmla="*/ 0 h 340519"/>
                <a:gd name="connsiteX1" fmla="*/ 9525 w 438150"/>
                <a:gd name="connsiteY1" fmla="*/ 85725 h 340519"/>
                <a:gd name="connsiteX2" fmla="*/ 0 w 438150"/>
                <a:gd name="connsiteY2" fmla="*/ 133350 h 340519"/>
                <a:gd name="connsiteX3" fmla="*/ 95250 w 438150"/>
                <a:gd name="connsiteY3" fmla="*/ 247650 h 340519"/>
                <a:gd name="connsiteX4" fmla="*/ 257175 w 438150"/>
                <a:gd name="connsiteY4" fmla="*/ 340519 h 340519"/>
                <a:gd name="connsiteX5" fmla="*/ 311944 w 438150"/>
                <a:gd name="connsiteY5" fmla="*/ 276225 h 340519"/>
                <a:gd name="connsiteX6" fmla="*/ 333375 w 438150"/>
                <a:gd name="connsiteY6" fmla="*/ 195263 h 340519"/>
                <a:gd name="connsiteX7" fmla="*/ 414337 w 438150"/>
                <a:gd name="connsiteY7" fmla="*/ 88107 h 340519"/>
                <a:gd name="connsiteX8" fmla="*/ 438150 w 438150"/>
                <a:gd name="connsiteY8" fmla="*/ 42863 h 340519"/>
                <a:gd name="connsiteX9" fmla="*/ 297656 w 438150"/>
                <a:gd name="connsiteY9" fmla="*/ 38100 h 340519"/>
                <a:gd name="connsiteX10" fmla="*/ 192881 w 438150"/>
                <a:gd name="connsiteY10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340519">
                  <a:moveTo>
                    <a:pt x="192881" y="0"/>
                  </a:moveTo>
                  <a:lnTo>
                    <a:pt x="9525" y="85725"/>
                  </a:lnTo>
                  <a:lnTo>
                    <a:pt x="0" y="133350"/>
                  </a:lnTo>
                  <a:lnTo>
                    <a:pt x="95250" y="247650"/>
                  </a:lnTo>
                  <a:lnTo>
                    <a:pt x="257175" y="340519"/>
                  </a:lnTo>
                  <a:lnTo>
                    <a:pt x="311944" y="276225"/>
                  </a:lnTo>
                  <a:lnTo>
                    <a:pt x="333375" y="195263"/>
                  </a:lnTo>
                  <a:lnTo>
                    <a:pt x="414337" y="88107"/>
                  </a:lnTo>
                  <a:lnTo>
                    <a:pt x="438150" y="42863"/>
                  </a:lnTo>
                  <a:lnTo>
                    <a:pt x="297656" y="38100"/>
                  </a:lnTo>
                  <a:lnTo>
                    <a:pt x="192881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4" name="フリーフォーム: 図形 1233">
              <a:extLst>
                <a:ext uri="{FF2B5EF4-FFF2-40B4-BE49-F238E27FC236}">
                  <a16:creationId xmlns:a16="http://schemas.microsoft.com/office/drawing/2014/main" id="{BAE90558-02D9-441A-B91D-B14FEC3D6CD0}"/>
                </a:ext>
              </a:extLst>
            </p:cNvPr>
            <p:cNvSpPr/>
            <p:nvPr/>
          </p:nvSpPr>
          <p:spPr>
            <a:xfrm>
              <a:off x="2447925" y="4355306"/>
              <a:ext cx="214313" cy="173832"/>
            </a:xfrm>
            <a:custGeom>
              <a:avLst/>
              <a:gdLst>
                <a:gd name="connsiteX0" fmla="*/ 45244 w 214313"/>
                <a:gd name="connsiteY0" fmla="*/ 0 h 173832"/>
                <a:gd name="connsiteX1" fmla="*/ 42863 w 214313"/>
                <a:gd name="connsiteY1" fmla="*/ 66675 h 173832"/>
                <a:gd name="connsiteX2" fmla="*/ 23813 w 214313"/>
                <a:gd name="connsiteY2" fmla="*/ 92869 h 173832"/>
                <a:gd name="connsiteX3" fmla="*/ 9525 w 214313"/>
                <a:gd name="connsiteY3" fmla="*/ 126207 h 173832"/>
                <a:gd name="connsiteX4" fmla="*/ 0 w 214313"/>
                <a:gd name="connsiteY4" fmla="*/ 173832 h 173832"/>
                <a:gd name="connsiteX5" fmla="*/ 164306 w 214313"/>
                <a:gd name="connsiteY5" fmla="*/ 152400 h 173832"/>
                <a:gd name="connsiteX6" fmla="*/ 207169 w 214313"/>
                <a:gd name="connsiteY6" fmla="*/ 90488 h 173832"/>
                <a:gd name="connsiteX7" fmla="*/ 214313 w 214313"/>
                <a:gd name="connsiteY7" fmla="*/ 47625 h 173832"/>
                <a:gd name="connsiteX8" fmla="*/ 154781 w 214313"/>
                <a:gd name="connsiteY8" fmla="*/ 45244 h 173832"/>
                <a:gd name="connsiteX9" fmla="*/ 100013 w 214313"/>
                <a:gd name="connsiteY9" fmla="*/ 30957 h 173832"/>
                <a:gd name="connsiteX10" fmla="*/ 45244 w 214313"/>
                <a:gd name="connsiteY10" fmla="*/ 0 h 17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3" h="173832">
                  <a:moveTo>
                    <a:pt x="45244" y="0"/>
                  </a:moveTo>
                  <a:cubicBezTo>
                    <a:pt x="44450" y="22225"/>
                    <a:pt x="43657" y="44450"/>
                    <a:pt x="42863" y="66675"/>
                  </a:cubicBezTo>
                  <a:lnTo>
                    <a:pt x="23813" y="92869"/>
                  </a:lnTo>
                  <a:lnTo>
                    <a:pt x="9525" y="126207"/>
                  </a:lnTo>
                  <a:lnTo>
                    <a:pt x="0" y="173832"/>
                  </a:lnTo>
                  <a:lnTo>
                    <a:pt x="164306" y="152400"/>
                  </a:lnTo>
                  <a:lnTo>
                    <a:pt x="207169" y="90488"/>
                  </a:lnTo>
                  <a:lnTo>
                    <a:pt x="214313" y="47625"/>
                  </a:lnTo>
                  <a:lnTo>
                    <a:pt x="154781" y="45244"/>
                  </a:lnTo>
                  <a:lnTo>
                    <a:pt x="100013" y="30957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5" name="フリーフォーム: 図形 1234">
              <a:extLst>
                <a:ext uri="{FF2B5EF4-FFF2-40B4-BE49-F238E27FC236}">
                  <a16:creationId xmlns:a16="http://schemas.microsoft.com/office/drawing/2014/main" id="{C7CE3CB4-15CC-4548-A216-5AE4E6AB5F7D}"/>
                </a:ext>
              </a:extLst>
            </p:cNvPr>
            <p:cNvSpPr/>
            <p:nvPr/>
          </p:nvSpPr>
          <p:spPr>
            <a:xfrm>
              <a:off x="1898650" y="4371975"/>
              <a:ext cx="425450" cy="412750"/>
            </a:xfrm>
            <a:custGeom>
              <a:avLst/>
              <a:gdLst>
                <a:gd name="connsiteX0" fmla="*/ 0 w 425450"/>
                <a:gd name="connsiteY0" fmla="*/ 412750 h 412750"/>
                <a:gd name="connsiteX1" fmla="*/ 0 w 425450"/>
                <a:gd name="connsiteY1" fmla="*/ 0 h 412750"/>
                <a:gd name="connsiteX2" fmla="*/ 171450 w 425450"/>
                <a:gd name="connsiteY2" fmla="*/ 41275 h 412750"/>
                <a:gd name="connsiteX3" fmla="*/ 241300 w 425450"/>
                <a:gd name="connsiteY3" fmla="*/ 136525 h 412750"/>
                <a:gd name="connsiteX4" fmla="*/ 425450 w 425450"/>
                <a:gd name="connsiteY4" fmla="*/ 257175 h 412750"/>
                <a:gd name="connsiteX5" fmla="*/ 422275 w 425450"/>
                <a:gd name="connsiteY5" fmla="*/ 377825 h 412750"/>
                <a:gd name="connsiteX6" fmla="*/ 0 w 425450"/>
                <a:gd name="connsiteY6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50" h="412750">
                  <a:moveTo>
                    <a:pt x="0" y="412750"/>
                  </a:moveTo>
                  <a:lnTo>
                    <a:pt x="0" y="0"/>
                  </a:lnTo>
                  <a:lnTo>
                    <a:pt x="171450" y="41275"/>
                  </a:lnTo>
                  <a:lnTo>
                    <a:pt x="241300" y="136525"/>
                  </a:lnTo>
                  <a:lnTo>
                    <a:pt x="425450" y="257175"/>
                  </a:lnTo>
                  <a:cubicBezTo>
                    <a:pt x="424392" y="297392"/>
                    <a:pt x="423333" y="337608"/>
                    <a:pt x="422275" y="377825"/>
                  </a:cubicBezTo>
                  <a:lnTo>
                    <a:pt x="0" y="41275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6" name="フリーフォーム: 図形 1235">
              <a:extLst>
                <a:ext uri="{FF2B5EF4-FFF2-40B4-BE49-F238E27FC236}">
                  <a16:creationId xmlns:a16="http://schemas.microsoft.com/office/drawing/2014/main" id="{F78D123E-5803-48CE-A51A-26DA87E07093}"/>
                </a:ext>
              </a:extLst>
            </p:cNvPr>
            <p:cNvSpPr/>
            <p:nvPr/>
          </p:nvSpPr>
          <p:spPr>
            <a:xfrm>
              <a:off x="1889703" y="4022726"/>
              <a:ext cx="2416845" cy="996951"/>
            </a:xfrm>
            <a:custGeom>
              <a:avLst/>
              <a:gdLst>
                <a:gd name="connsiteX0" fmla="*/ 1234498 w 2416845"/>
                <a:gd name="connsiteY0" fmla="*/ 0 h 996951"/>
                <a:gd name="connsiteX1" fmla="*/ 1275773 w 2416845"/>
                <a:gd name="connsiteY1" fmla="*/ 34925 h 996951"/>
                <a:gd name="connsiteX2" fmla="*/ 1307523 w 2416845"/>
                <a:gd name="connsiteY2" fmla="*/ 22225 h 996951"/>
                <a:gd name="connsiteX3" fmla="*/ 1342448 w 2416845"/>
                <a:gd name="connsiteY3" fmla="*/ 114300 h 996951"/>
                <a:gd name="connsiteX4" fmla="*/ 1431348 w 2416845"/>
                <a:gd name="connsiteY4" fmla="*/ 266700 h 996951"/>
                <a:gd name="connsiteX5" fmla="*/ 1612323 w 2416845"/>
                <a:gd name="connsiteY5" fmla="*/ 285750 h 996951"/>
                <a:gd name="connsiteX6" fmla="*/ 1663123 w 2416845"/>
                <a:gd name="connsiteY6" fmla="*/ 400050 h 996951"/>
                <a:gd name="connsiteX7" fmla="*/ 1796473 w 2416845"/>
                <a:gd name="connsiteY7" fmla="*/ 450850 h 996951"/>
                <a:gd name="connsiteX8" fmla="*/ 1853623 w 2416845"/>
                <a:gd name="connsiteY8" fmla="*/ 542925 h 996951"/>
                <a:gd name="connsiteX9" fmla="*/ 1945698 w 2416845"/>
                <a:gd name="connsiteY9" fmla="*/ 523875 h 996951"/>
                <a:gd name="connsiteX10" fmla="*/ 2053648 w 2416845"/>
                <a:gd name="connsiteY10" fmla="*/ 717550 h 996951"/>
                <a:gd name="connsiteX11" fmla="*/ 2161598 w 2416845"/>
                <a:gd name="connsiteY11" fmla="*/ 765175 h 996951"/>
                <a:gd name="connsiteX12" fmla="*/ 2416845 w 2416845"/>
                <a:gd name="connsiteY12" fmla="*/ 996951 h 996951"/>
                <a:gd name="connsiteX13" fmla="*/ 0 w 2416845"/>
                <a:gd name="connsiteY13" fmla="*/ 996951 h 996951"/>
                <a:gd name="connsiteX14" fmla="*/ 8948 w 2416845"/>
                <a:gd name="connsiteY14" fmla="*/ 701675 h 996951"/>
                <a:gd name="connsiteX15" fmla="*/ 158173 w 2416845"/>
                <a:gd name="connsiteY15" fmla="*/ 625475 h 996951"/>
                <a:gd name="connsiteX16" fmla="*/ 237548 w 2416845"/>
                <a:gd name="connsiteY16" fmla="*/ 590550 h 996951"/>
                <a:gd name="connsiteX17" fmla="*/ 358198 w 2416845"/>
                <a:gd name="connsiteY17" fmla="*/ 590550 h 996951"/>
                <a:gd name="connsiteX18" fmla="*/ 453448 w 2416845"/>
                <a:gd name="connsiteY18" fmla="*/ 492125 h 996951"/>
                <a:gd name="connsiteX19" fmla="*/ 561398 w 2416845"/>
                <a:gd name="connsiteY19" fmla="*/ 482600 h 996951"/>
                <a:gd name="connsiteX20" fmla="*/ 736023 w 2416845"/>
                <a:gd name="connsiteY20" fmla="*/ 431800 h 996951"/>
                <a:gd name="connsiteX21" fmla="*/ 869373 w 2416845"/>
                <a:gd name="connsiteY21" fmla="*/ 298450 h 996951"/>
                <a:gd name="connsiteX22" fmla="*/ 1021773 w 2416845"/>
                <a:gd name="connsiteY22" fmla="*/ 215900 h 996951"/>
                <a:gd name="connsiteX23" fmla="*/ 1129723 w 2416845"/>
                <a:gd name="connsiteY23" fmla="*/ 95250 h 996951"/>
                <a:gd name="connsiteX24" fmla="*/ 1155123 w 2416845"/>
                <a:gd name="connsiteY24" fmla="*/ 85725 h 9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16845" h="996951">
                  <a:moveTo>
                    <a:pt x="1234498" y="0"/>
                  </a:moveTo>
                  <a:lnTo>
                    <a:pt x="1275773" y="34925"/>
                  </a:lnTo>
                  <a:lnTo>
                    <a:pt x="1307523" y="22225"/>
                  </a:lnTo>
                  <a:lnTo>
                    <a:pt x="1342448" y="114300"/>
                  </a:lnTo>
                  <a:lnTo>
                    <a:pt x="1431348" y="266700"/>
                  </a:lnTo>
                  <a:lnTo>
                    <a:pt x="1612323" y="285750"/>
                  </a:lnTo>
                  <a:lnTo>
                    <a:pt x="1663123" y="400050"/>
                  </a:lnTo>
                  <a:lnTo>
                    <a:pt x="1796473" y="450850"/>
                  </a:lnTo>
                  <a:lnTo>
                    <a:pt x="1853623" y="542925"/>
                  </a:lnTo>
                  <a:lnTo>
                    <a:pt x="1945698" y="523875"/>
                  </a:lnTo>
                  <a:lnTo>
                    <a:pt x="2053648" y="717550"/>
                  </a:lnTo>
                  <a:lnTo>
                    <a:pt x="2161598" y="765175"/>
                  </a:lnTo>
                  <a:lnTo>
                    <a:pt x="2416845" y="996951"/>
                  </a:lnTo>
                  <a:lnTo>
                    <a:pt x="0" y="996951"/>
                  </a:lnTo>
                  <a:lnTo>
                    <a:pt x="8948" y="701675"/>
                  </a:lnTo>
                  <a:lnTo>
                    <a:pt x="158173" y="625475"/>
                  </a:lnTo>
                  <a:lnTo>
                    <a:pt x="237548" y="590550"/>
                  </a:lnTo>
                  <a:lnTo>
                    <a:pt x="358198" y="590550"/>
                  </a:lnTo>
                  <a:lnTo>
                    <a:pt x="453448" y="492125"/>
                  </a:lnTo>
                  <a:lnTo>
                    <a:pt x="561398" y="482600"/>
                  </a:lnTo>
                  <a:lnTo>
                    <a:pt x="736023" y="431800"/>
                  </a:lnTo>
                  <a:lnTo>
                    <a:pt x="869373" y="298450"/>
                  </a:lnTo>
                  <a:lnTo>
                    <a:pt x="1021773" y="215900"/>
                  </a:lnTo>
                  <a:lnTo>
                    <a:pt x="1129723" y="95250"/>
                  </a:lnTo>
                  <a:lnTo>
                    <a:pt x="1155123" y="8572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7" name="フリーフォーム: 図形 1236">
              <a:extLst>
                <a:ext uri="{FF2B5EF4-FFF2-40B4-BE49-F238E27FC236}">
                  <a16:creationId xmlns:a16="http://schemas.microsoft.com/office/drawing/2014/main" id="{F314A6C4-3EA3-4580-A974-43ACE57809BC}"/>
                </a:ext>
              </a:extLst>
            </p:cNvPr>
            <p:cNvSpPr/>
            <p:nvPr/>
          </p:nvSpPr>
          <p:spPr>
            <a:xfrm>
              <a:off x="2821781" y="4079081"/>
              <a:ext cx="431007" cy="664369"/>
            </a:xfrm>
            <a:custGeom>
              <a:avLst/>
              <a:gdLst>
                <a:gd name="connsiteX0" fmla="*/ 292894 w 431007"/>
                <a:gd name="connsiteY0" fmla="*/ 11907 h 664369"/>
                <a:gd name="connsiteX1" fmla="*/ 254794 w 431007"/>
                <a:gd name="connsiteY1" fmla="*/ 38100 h 664369"/>
                <a:gd name="connsiteX2" fmla="*/ 252413 w 431007"/>
                <a:gd name="connsiteY2" fmla="*/ 78582 h 664369"/>
                <a:gd name="connsiteX3" fmla="*/ 209550 w 431007"/>
                <a:gd name="connsiteY3" fmla="*/ 121444 h 664369"/>
                <a:gd name="connsiteX4" fmla="*/ 209550 w 431007"/>
                <a:gd name="connsiteY4" fmla="*/ 204788 h 664369"/>
                <a:gd name="connsiteX5" fmla="*/ 173832 w 431007"/>
                <a:gd name="connsiteY5" fmla="*/ 259557 h 664369"/>
                <a:gd name="connsiteX6" fmla="*/ 173832 w 431007"/>
                <a:gd name="connsiteY6" fmla="*/ 302419 h 664369"/>
                <a:gd name="connsiteX7" fmla="*/ 176213 w 431007"/>
                <a:gd name="connsiteY7" fmla="*/ 361950 h 664369"/>
                <a:gd name="connsiteX8" fmla="*/ 185738 w 431007"/>
                <a:gd name="connsiteY8" fmla="*/ 409575 h 664369"/>
                <a:gd name="connsiteX9" fmla="*/ 221457 w 431007"/>
                <a:gd name="connsiteY9" fmla="*/ 373857 h 664369"/>
                <a:gd name="connsiteX10" fmla="*/ 221457 w 431007"/>
                <a:gd name="connsiteY10" fmla="*/ 426244 h 664369"/>
                <a:gd name="connsiteX11" fmla="*/ 192882 w 431007"/>
                <a:gd name="connsiteY11" fmla="*/ 438150 h 664369"/>
                <a:gd name="connsiteX12" fmla="*/ 192882 w 431007"/>
                <a:gd name="connsiteY12" fmla="*/ 466725 h 664369"/>
                <a:gd name="connsiteX13" fmla="*/ 154782 w 431007"/>
                <a:gd name="connsiteY13" fmla="*/ 459582 h 664369"/>
                <a:gd name="connsiteX14" fmla="*/ 140494 w 431007"/>
                <a:gd name="connsiteY14" fmla="*/ 509588 h 664369"/>
                <a:gd name="connsiteX15" fmla="*/ 114300 w 431007"/>
                <a:gd name="connsiteY15" fmla="*/ 533400 h 664369"/>
                <a:gd name="connsiteX16" fmla="*/ 71438 w 431007"/>
                <a:gd name="connsiteY16" fmla="*/ 573882 h 664369"/>
                <a:gd name="connsiteX17" fmla="*/ 40482 w 431007"/>
                <a:gd name="connsiteY17" fmla="*/ 497682 h 664369"/>
                <a:gd name="connsiteX18" fmla="*/ 52388 w 431007"/>
                <a:gd name="connsiteY18" fmla="*/ 461963 h 664369"/>
                <a:gd name="connsiteX19" fmla="*/ 52388 w 431007"/>
                <a:gd name="connsiteY19" fmla="*/ 438150 h 664369"/>
                <a:gd name="connsiteX20" fmla="*/ 54769 w 431007"/>
                <a:gd name="connsiteY20" fmla="*/ 328613 h 664369"/>
                <a:gd name="connsiteX21" fmla="*/ 38100 w 431007"/>
                <a:gd name="connsiteY21" fmla="*/ 357188 h 664369"/>
                <a:gd name="connsiteX22" fmla="*/ 0 w 431007"/>
                <a:gd name="connsiteY22" fmla="*/ 411957 h 664369"/>
                <a:gd name="connsiteX23" fmla="*/ 7144 w 431007"/>
                <a:gd name="connsiteY23" fmla="*/ 461963 h 664369"/>
                <a:gd name="connsiteX24" fmla="*/ 2382 w 431007"/>
                <a:gd name="connsiteY24" fmla="*/ 507207 h 664369"/>
                <a:gd name="connsiteX25" fmla="*/ 0 w 431007"/>
                <a:gd name="connsiteY25" fmla="*/ 561975 h 664369"/>
                <a:gd name="connsiteX26" fmla="*/ 2382 w 431007"/>
                <a:gd name="connsiteY26" fmla="*/ 664369 h 664369"/>
                <a:gd name="connsiteX27" fmla="*/ 100013 w 431007"/>
                <a:gd name="connsiteY27" fmla="*/ 607219 h 664369"/>
                <a:gd name="connsiteX28" fmla="*/ 116682 w 431007"/>
                <a:gd name="connsiteY28" fmla="*/ 550069 h 664369"/>
                <a:gd name="connsiteX29" fmla="*/ 173832 w 431007"/>
                <a:gd name="connsiteY29" fmla="*/ 550069 h 664369"/>
                <a:gd name="connsiteX30" fmla="*/ 190500 w 431007"/>
                <a:gd name="connsiteY30" fmla="*/ 500063 h 664369"/>
                <a:gd name="connsiteX31" fmla="*/ 192882 w 431007"/>
                <a:gd name="connsiteY31" fmla="*/ 542925 h 664369"/>
                <a:gd name="connsiteX32" fmla="*/ 233363 w 431007"/>
                <a:gd name="connsiteY32" fmla="*/ 569119 h 664369"/>
                <a:gd name="connsiteX33" fmla="*/ 230982 w 431007"/>
                <a:gd name="connsiteY33" fmla="*/ 645319 h 664369"/>
                <a:gd name="connsiteX34" fmla="*/ 285750 w 431007"/>
                <a:gd name="connsiteY34" fmla="*/ 602457 h 664369"/>
                <a:gd name="connsiteX35" fmla="*/ 283369 w 431007"/>
                <a:gd name="connsiteY35" fmla="*/ 552450 h 664369"/>
                <a:gd name="connsiteX36" fmla="*/ 340519 w 431007"/>
                <a:gd name="connsiteY36" fmla="*/ 509588 h 664369"/>
                <a:gd name="connsiteX37" fmla="*/ 314325 w 431007"/>
                <a:gd name="connsiteY37" fmla="*/ 450057 h 664369"/>
                <a:gd name="connsiteX38" fmla="*/ 321469 w 431007"/>
                <a:gd name="connsiteY38" fmla="*/ 371475 h 664369"/>
                <a:gd name="connsiteX39" fmla="*/ 390525 w 431007"/>
                <a:gd name="connsiteY39" fmla="*/ 366713 h 664369"/>
                <a:gd name="connsiteX40" fmla="*/ 431007 w 431007"/>
                <a:gd name="connsiteY40" fmla="*/ 302419 h 664369"/>
                <a:gd name="connsiteX41" fmla="*/ 400050 w 431007"/>
                <a:gd name="connsiteY41" fmla="*/ 185738 h 664369"/>
                <a:gd name="connsiteX42" fmla="*/ 385763 w 431007"/>
                <a:gd name="connsiteY42" fmla="*/ 88107 h 664369"/>
                <a:gd name="connsiteX43" fmla="*/ 352425 w 431007"/>
                <a:gd name="connsiteY43" fmla="*/ 0 h 664369"/>
                <a:gd name="connsiteX44" fmla="*/ 292894 w 431007"/>
                <a:gd name="connsiteY44" fmla="*/ 11907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1007" h="664369">
                  <a:moveTo>
                    <a:pt x="292894" y="11907"/>
                  </a:moveTo>
                  <a:lnTo>
                    <a:pt x="254794" y="38100"/>
                  </a:lnTo>
                  <a:lnTo>
                    <a:pt x="252413" y="78582"/>
                  </a:lnTo>
                  <a:lnTo>
                    <a:pt x="209550" y="121444"/>
                  </a:lnTo>
                  <a:lnTo>
                    <a:pt x="209550" y="204788"/>
                  </a:lnTo>
                  <a:lnTo>
                    <a:pt x="173832" y="259557"/>
                  </a:lnTo>
                  <a:lnTo>
                    <a:pt x="173832" y="302419"/>
                  </a:lnTo>
                  <a:cubicBezTo>
                    <a:pt x="174626" y="322263"/>
                    <a:pt x="175419" y="342106"/>
                    <a:pt x="176213" y="361950"/>
                  </a:cubicBezTo>
                  <a:lnTo>
                    <a:pt x="185738" y="409575"/>
                  </a:lnTo>
                  <a:lnTo>
                    <a:pt x="221457" y="373857"/>
                  </a:lnTo>
                  <a:lnTo>
                    <a:pt x="221457" y="426244"/>
                  </a:lnTo>
                  <a:lnTo>
                    <a:pt x="192882" y="438150"/>
                  </a:lnTo>
                  <a:lnTo>
                    <a:pt x="192882" y="466725"/>
                  </a:lnTo>
                  <a:lnTo>
                    <a:pt x="154782" y="459582"/>
                  </a:lnTo>
                  <a:lnTo>
                    <a:pt x="140494" y="509588"/>
                  </a:lnTo>
                  <a:lnTo>
                    <a:pt x="114300" y="533400"/>
                  </a:lnTo>
                  <a:lnTo>
                    <a:pt x="71438" y="573882"/>
                  </a:lnTo>
                  <a:lnTo>
                    <a:pt x="40482" y="497682"/>
                  </a:lnTo>
                  <a:lnTo>
                    <a:pt x="52388" y="461963"/>
                  </a:lnTo>
                  <a:lnTo>
                    <a:pt x="52388" y="438150"/>
                  </a:lnTo>
                  <a:cubicBezTo>
                    <a:pt x="53182" y="401638"/>
                    <a:pt x="53975" y="365125"/>
                    <a:pt x="54769" y="328613"/>
                  </a:cubicBezTo>
                  <a:lnTo>
                    <a:pt x="38100" y="357188"/>
                  </a:lnTo>
                  <a:lnTo>
                    <a:pt x="0" y="411957"/>
                  </a:lnTo>
                  <a:lnTo>
                    <a:pt x="7144" y="461963"/>
                  </a:lnTo>
                  <a:lnTo>
                    <a:pt x="2382" y="507207"/>
                  </a:lnTo>
                  <a:lnTo>
                    <a:pt x="0" y="561975"/>
                  </a:lnTo>
                  <a:lnTo>
                    <a:pt x="2382" y="664369"/>
                  </a:lnTo>
                  <a:lnTo>
                    <a:pt x="100013" y="607219"/>
                  </a:lnTo>
                  <a:lnTo>
                    <a:pt x="116682" y="550069"/>
                  </a:lnTo>
                  <a:lnTo>
                    <a:pt x="173832" y="550069"/>
                  </a:lnTo>
                  <a:lnTo>
                    <a:pt x="190500" y="500063"/>
                  </a:lnTo>
                  <a:lnTo>
                    <a:pt x="192882" y="542925"/>
                  </a:lnTo>
                  <a:lnTo>
                    <a:pt x="233363" y="569119"/>
                  </a:lnTo>
                  <a:cubicBezTo>
                    <a:pt x="232569" y="594519"/>
                    <a:pt x="231776" y="619919"/>
                    <a:pt x="230982" y="645319"/>
                  </a:cubicBezTo>
                  <a:lnTo>
                    <a:pt x="285750" y="602457"/>
                  </a:lnTo>
                  <a:lnTo>
                    <a:pt x="283369" y="552450"/>
                  </a:lnTo>
                  <a:lnTo>
                    <a:pt x="340519" y="509588"/>
                  </a:lnTo>
                  <a:lnTo>
                    <a:pt x="314325" y="450057"/>
                  </a:lnTo>
                  <a:lnTo>
                    <a:pt x="321469" y="371475"/>
                  </a:lnTo>
                  <a:lnTo>
                    <a:pt x="390525" y="366713"/>
                  </a:lnTo>
                  <a:lnTo>
                    <a:pt x="431007" y="302419"/>
                  </a:lnTo>
                  <a:lnTo>
                    <a:pt x="400050" y="185738"/>
                  </a:lnTo>
                  <a:lnTo>
                    <a:pt x="385763" y="88107"/>
                  </a:lnTo>
                  <a:lnTo>
                    <a:pt x="352425" y="0"/>
                  </a:lnTo>
                  <a:lnTo>
                    <a:pt x="292894" y="11907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220D3176-D635-446F-8920-C86D4867ADD5}"/>
                </a:ext>
              </a:extLst>
            </p:cNvPr>
            <p:cNvSpPr/>
            <p:nvPr/>
          </p:nvSpPr>
          <p:spPr>
            <a:xfrm>
              <a:off x="3438525" y="4722019"/>
              <a:ext cx="335756" cy="297657"/>
            </a:xfrm>
            <a:custGeom>
              <a:avLst/>
              <a:gdLst>
                <a:gd name="connsiteX0" fmla="*/ 273844 w 335756"/>
                <a:gd name="connsiteY0" fmla="*/ 316706 h 316706"/>
                <a:gd name="connsiteX1" fmla="*/ 252413 w 335756"/>
                <a:gd name="connsiteY1" fmla="*/ 216694 h 316706"/>
                <a:gd name="connsiteX2" fmla="*/ 335756 w 335756"/>
                <a:gd name="connsiteY2" fmla="*/ 173831 h 316706"/>
                <a:gd name="connsiteX3" fmla="*/ 309563 w 335756"/>
                <a:gd name="connsiteY3" fmla="*/ 123825 h 316706"/>
                <a:gd name="connsiteX4" fmla="*/ 316706 w 335756"/>
                <a:gd name="connsiteY4" fmla="*/ 73819 h 316706"/>
                <a:gd name="connsiteX5" fmla="*/ 271463 w 335756"/>
                <a:gd name="connsiteY5" fmla="*/ 47625 h 316706"/>
                <a:gd name="connsiteX6" fmla="*/ 285750 w 335756"/>
                <a:gd name="connsiteY6" fmla="*/ 0 h 316706"/>
                <a:gd name="connsiteX7" fmla="*/ 214313 w 335756"/>
                <a:gd name="connsiteY7" fmla="*/ 71437 h 316706"/>
                <a:gd name="connsiteX8" fmla="*/ 97631 w 335756"/>
                <a:gd name="connsiteY8" fmla="*/ 126206 h 316706"/>
                <a:gd name="connsiteX9" fmla="*/ 176213 w 335756"/>
                <a:gd name="connsiteY9" fmla="*/ 138112 h 316706"/>
                <a:gd name="connsiteX10" fmla="*/ 95250 w 335756"/>
                <a:gd name="connsiteY10" fmla="*/ 197644 h 316706"/>
                <a:gd name="connsiteX11" fmla="*/ 133350 w 335756"/>
                <a:gd name="connsiteY11" fmla="*/ 207169 h 316706"/>
                <a:gd name="connsiteX12" fmla="*/ 0 w 335756"/>
                <a:gd name="connsiteY12" fmla="*/ 264319 h 316706"/>
                <a:gd name="connsiteX13" fmla="*/ 61913 w 335756"/>
                <a:gd name="connsiteY13" fmla="*/ 269081 h 316706"/>
                <a:gd name="connsiteX14" fmla="*/ 66675 w 335756"/>
                <a:gd name="connsiteY14" fmla="*/ 316706 h 316706"/>
                <a:gd name="connsiteX15" fmla="*/ 273844 w 335756"/>
                <a:gd name="connsiteY15" fmla="*/ 31670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5756" h="316706">
                  <a:moveTo>
                    <a:pt x="273844" y="316706"/>
                  </a:moveTo>
                  <a:lnTo>
                    <a:pt x="252413" y="216694"/>
                  </a:lnTo>
                  <a:lnTo>
                    <a:pt x="335756" y="173831"/>
                  </a:lnTo>
                  <a:lnTo>
                    <a:pt x="309563" y="123825"/>
                  </a:lnTo>
                  <a:lnTo>
                    <a:pt x="316706" y="73819"/>
                  </a:lnTo>
                  <a:lnTo>
                    <a:pt x="271463" y="47625"/>
                  </a:lnTo>
                  <a:lnTo>
                    <a:pt x="285750" y="0"/>
                  </a:lnTo>
                  <a:lnTo>
                    <a:pt x="214313" y="71437"/>
                  </a:lnTo>
                  <a:lnTo>
                    <a:pt x="97631" y="126206"/>
                  </a:lnTo>
                  <a:lnTo>
                    <a:pt x="176213" y="138112"/>
                  </a:lnTo>
                  <a:lnTo>
                    <a:pt x="95250" y="197644"/>
                  </a:lnTo>
                  <a:lnTo>
                    <a:pt x="133350" y="207169"/>
                  </a:lnTo>
                  <a:lnTo>
                    <a:pt x="0" y="264319"/>
                  </a:lnTo>
                  <a:lnTo>
                    <a:pt x="61913" y="269081"/>
                  </a:lnTo>
                  <a:lnTo>
                    <a:pt x="66675" y="316706"/>
                  </a:lnTo>
                  <a:lnTo>
                    <a:pt x="273844" y="316706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B2635C23-3600-4907-B4CC-BEE2009F51E1}"/>
                </a:ext>
              </a:extLst>
            </p:cNvPr>
            <p:cNvSpPr/>
            <p:nvPr/>
          </p:nvSpPr>
          <p:spPr>
            <a:xfrm>
              <a:off x="1955006" y="4614864"/>
              <a:ext cx="407194" cy="427038"/>
            </a:xfrm>
            <a:custGeom>
              <a:avLst/>
              <a:gdLst>
                <a:gd name="connsiteX0" fmla="*/ 123825 w 407194"/>
                <a:gd name="connsiteY0" fmla="*/ 59531 h 428625"/>
                <a:gd name="connsiteX1" fmla="*/ 200025 w 407194"/>
                <a:gd name="connsiteY1" fmla="*/ 116681 h 428625"/>
                <a:gd name="connsiteX2" fmla="*/ 288132 w 407194"/>
                <a:gd name="connsiteY2" fmla="*/ 80962 h 428625"/>
                <a:gd name="connsiteX3" fmla="*/ 319088 w 407194"/>
                <a:gd name="connsiteY3" fmla="*/ 97631 h 428625"/>
                <a:gd name="connsiteX4" fmla="*/ 383382 w 407194"/>
                <a:gd name="connsiteY4" fmla="*/ 4762 h 428625"/>
                <a:gd name="connsiteX5" fmla="*/ 407194 w 407194"/>
                <a:gd name="connsiteY5" fmla="*/ 0 h 428625"/>
                <a:gd name="connsiteX6" fmla="*/ 407194 w 407194"/>
                <a:gd name="connsiteY6" fmla="*/ 83343 h 428625"/>
                <a:gd name="connsiteX7" fmla="*/ 366713 w 407194"/>
                <a:gd name="connsiteY7" fmla="*/ 154781 h 428625"/>
                <a:gd name="connsiteX8" fmla="*/ 326232 w 407194"/>
                <a:gd name="connsiteY8" fmla="*/ 128587 h 428625"/>
                <a:gd name="connsiteX9" fmla="*/ 297657 w 407194"/>
                <a:gd name="connsiteY9" fmla="*/ 164306 h 428625"/>
                <a:gd name="connsiteX10" fmla="*/ 223838 w 407194"/>
                <a:gd name="connsiteY10" fmla="*/ 135731 h 428625"/>
                <a:gd name="connsiteX11" fmla="*/ 188119 w 407194"/>
                <a:gd name="connsiteY11" fmla="*/ 166687 h 428625"/>
                <a:gd name="connsiteX12" fmla="*/ 178594 w 407194"/>
                <a:gd name="connsiteY12" fmla="*/ 226218 h 428625"/>
                <a:gd name="connsiteX13" fmla="*/ 176213 w 407194"/>
                <a:gd name="connsiteY13" fmla="*/ 278606 h 428625"/>
                <a:gd name="connsiteX14" fmla="*/ 176213 w 407194"/>
                <a:gd name="connsiteY14" fmla="*/ 311943 h 428625"/>
                <a:gd name="connsiteX15" fmla="*/ 140494 w 407194"/>
                <a:gd name="connsiteY15" fmla="*/ 340518 h 428625"/>
                <a:gd name="connsiteX16" fmla="*/ 95250 w 407194"/>
                <a:gd name="connsiteY16" fmla="*/ 378618 h 428625"/>
                <a:gd name="connsiteX17" fmla="*/ 104775 w 407194"/>
                <a:gd name="connsiteY17" fmla="*/ 414337 h 428625"/>
                <a:gd name="connsiteX18" fmla="*/ 0 w 407194"/>
                <a:gd name="connsiteY18" fmla="*/ 428625 h 428625"/>
                <a:gd name="connsiteX19" fmla="*/ 19050 w 407194"/>
                <a:gd name="connsiteY19" fmla="*/ 335756 h 428625"/>
                <a:gd name="connsiteX20" fmla="*/ 61913 w 407194"/>
                <a:gd name="connsiteY20" fmla="*/ 309562 h 428625"/>
                <a:gd name="connsiteX21" fmla="*/ 64294 w 407194"/>
                <a:gd name="connsiteY21" fmla="*/ 245268 h 428625"/>
                <a:gd name="connsiteX22" fmla="*/ 104775 w 407194"/>
                <a:gd name="connsiteY22" fmla="*/ 200025 h 428625"/>
                <a:gd name="connsiteX23" fmla="*/ 123825 w 407194"/>
                <a:gd name="connsiteY23" fmla="*/ 59531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7194" h="428625">
                  <a:moveTo>
                    <a:pt x="123825" y="59531"/>
                  </a:moveTo>
                  <a:lnTo>
                    <a:pt x="200025" y="116681"/>
                  </a:lnTo>
                  <a:lnTo>
                    <a:pt x="288132" y="80962"/>
                  </a:lnTo>
                  <a:lnTo>
                    <a:pt x="319088" y="97631"/>
                  </a:lnTo>
                  <a:lnTo>
                    <a:pt x="383382" y="4762"/>
                  </a:lnTo>
                  <a:lnTo>
                    <a:pt x="407194" y="0"/>
                  </a:lnTo>
                  <a:lnTo>
                    <a:pt x="407194" y="83343"/>
                  </a:lnTo>
                  <a:lnTo>
                    <a:pt x="366713" y="154781"/>
                  </a:lnTo>
                  <a:lnTo>
                    <a:pt x="326232" y="128587"/>
                  </a:lnTo>
                  <a:lnTo>
                    <a:pt x="297657" y="164306"/>
                  </a:lnTo>
                  <a:lnTo>
                    <a:pt x="223838" y="135731"/>
                  </a:lnTo>
                  <a:lnTo>
                    <a:pt x="188119" y="166687"/>
                  </a:lnTo>
                  <a:lnTo>
                    <a:pt x="178594" y="226218"/>
                  </a:lnTo>
                  <a:lnTo>
                    <a:pt x="176213" y="278606"/>
                  </a:lnTo>
                  <a:lnTo>
                    <a:pt x="176213" y="311943"/>
                  </a:lnTo>
                  <a:lnTo>
                    <a:pt x="140494" y="340518"/>
                  </a:lnTo>
                  <a:lnTo>
                    <a:pt x="95250" y="378618"/>
                  </a:lnTo>
                  <a:lnTo>
                    <a:pt x="104775" y="414337"/>
                  </a:lnTo>
                  <a:lnTo>
                    <a:pt x="0" y="428625"/>
                  </a:lnTo>
                  <a:lnTo>
                    <a:pt x="19050" y="335756"/>
                  </a:lnTo>
                  <a:lnTo>
                    <a:pt x="61913" y="309562"/>
                  </a:lnTo>
                  <a:cubicBezTo>
                    <a:pt x="62707" y="288131"/>
                    <a:pt x="63500" y="266699"/>
                    <a:pt x="64294" y="245268"/>
                  </a:cubicBezTo>
                  <a:lnTo>
                    <a:pt x="104775" y="200025"/>
                  </a:lnTo>
                  <a:lnTo>
                    <a:pt x="123825" y="59531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0" name="フリーフォーム: 図形 1239">
              <a:extLst>
                <a:ext uri="{FF2B5EF4-FFF2-40B4-BE49-F238E27FC236}">
                  <a16:creationId xmlns:a16="http://schemas.microsoft.com/office/drawing/2014/main" id="{DB08FDD9-7BF5-4CAC-BA66-519694CA9104}"/>
                </a:ext>
              </a:extLst>
            </p:cNvPr>
            <p:cNvSpPr/>
            <p:nvPr/>
          </p:nvSpPr>
          <p:spPr>
            <a:xfrm>
              <a:off x="3107531" y="4893469"/>
              <a:ext cx="188119" cy="136519"/>
            </a:xfrm>
            <a:custGeom>
              <a:avLst/>
              <a:gdLst>
                <a:gd name="connsiteX0" fmla="*/ 188119 w 188119"/>
                <a:gd name="connsiteY0" fmla="*/ 0 h 145256"/>
                <a:gd name="connsiteX1" fmla="*/ 54769 w 188119"/>
                <a:gd name="connsiteY1" fmla="*/ 30956 h 145256"/>
                <a:gd name="connsiteX2" fmla="*/ 40482 w 188119"/>
                <a:gd name="connsiteY2" fmla="*/ 57150 h 145256"/>
                <a:gd name="connsiteX3" fmla="*/ 0 w 188119"/>
                <a:gd name="connsiteY3" fmla="*/ 100012 h 145256"/>
                <a:gd name="connsiteX4" fmla="*/ 33338 w 188119"/>
                <a:gd name="connsiteY4" fmla="*/ 90487 h 145256"/>
                <a:gd name="connsiteX5" fmla="*/ 4763 w 188119"/>
                <a:gd name="connsiteY5" fmla="*/ 145256 h 145256"/>
                <a:gd name="connsiteX6" fmla="*/ 114300 w 188119"/>
                <a:gd name="connsiteY6" fmla="*/ 145256 h 145256"/>
                <a:gd name="connsiteX7" fmla="*/ 171450 w 188119"/>
                <a:gd name="connsiteY7" fmla="*/ 80962 h 145256"/>
                <a:gd name="connsiteX8" fmla="*/ 130969 w 188119"/>
                <a:gd name="connsiteY8" fmla="*/ 50006 h 145256"/>
                <a:gd name="connsiteX9" fmla="*/ 188119 w 188119"/>
                <a:gd name="connsiteY9" fmla="*/ 0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119" h="145256">
                  <a:moveTo>
                    <a:pt x="188119" y="0"/>
                  </a:moveTo>
                  <a:lnTo>
                    <a:pt x="54769" y="30956"/>
                  </a:lnTo>
                  <a:lnTo>
                    <a:pt x="40482" y="57150"/>
                  </a:lnTo>
                  <a:lnTo>
                    <a:pt x="0" y="100012"/>
                  </a:lnTo>
                  <a:lnTo>
                    <a:pt x="33338" y="90487"/>
                  </a:lnTo>
                  <a:lnTo>
                    <a:pt x="4763" y="145256"/>
                  </a:lnTo>
                  <a:lnTo>
                    <a:pt x="114300" y="145256"/>
                  </a:lnTo>
                  <a:lnTo>
                    <a:pt x="171450" y="80962"/>
                  </a:lnTo>
                  <a:lnTo>
                    <a:pt x="130969" y="50006"/>
                  </a:lnTo>
                  <a:lnTo>
                    <a:pt x="188119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1" name="フリーフォーム: 図形 1240">
              <a:extLst>
                <a:ext uri="{FF2B5EF4-FFF2-40B4-BE49-F238E27FC236}">
                  <a16:creationId xmlns:a16="http://schemas.microsoft.com/office/drawing/2014/main" id="{EB3692AE-A438-4E25-B6B1-C8192929E8EB}"/>
                </a:ext>
              </a:extLst>
            </p:cNvPr>
            <p:cNvSpPr/>
            <p:nvPr/>
          </p:nvSpPr>
          <p:spPr>
            <a:xfrm>
              <a:off x="3957638" y="4450556"/>
              <a:ext cx="421481" cy="216694"/>
            </a:xfrm>
            <a:custGeom>
              <a:avLst/>
              <a:gdLst>
                <a:gd name="connsiteX0" fmla="*/ 278606 w 421481"/>
                <a:gd name="connsiteY0" fmla="*/ 0 h 216694"/>
                <a:gd name="connsiteX1" fmla="*/ 214312 w 421481"/>
                <a:gd name="connsiteY1" fmla="*/ 33338 h 216694"/>
                <a:gd name="connsiteX2" fmla="*/ 71437 w 421481"/>
                <a:gd name="connsiteY2" fmla="*/ 42863 h 216694"/>
                <a:gd name="connsiteX3" fmla="*/ 19050 w 421481"/>
                <a:gd name="connsiteY3" fmla="*/ 59532 h 216694"/>
                <a:gd name="connsiteX4" fmla="*/ 0 w 421481"/>
                <a:gd name="connsiteY4" fmla="*/ 66675 h 216694"/>
                <a:gd name="connsiteX5" fmla="*/ 90487 w 421481"/>
                <a:gd name="connsiteY5" fmla="*/ 147638 h 216694"/>
                <a:gd name="connsiteX6" fmla="*/ 76200 w 421481"/>
                <a:gd name="connsiteY6" fmla="*/ 216694 h 216694"/>
                <a:gd name="connsiteX7" fmla="*/ 161925 w 421481"/>
                <a:gd name="connsiteY7" fmla="*/ 216694 h 216694"/>
                <a:gd name="connsiteX8" fmla="*/ 214312 w 421481"/>
                <a:gd name="connsiteY8" fmla="*/ 142875 h 216694"/>
                <a:gd name="connsiteX9" fmla="*/ 280987 w 421481"/>
                <a:gd name="connsiteY9" fmla="*/ 126207 h 216694"/>
                <a:gd name="connsiteX10" fmla="*/ 300037 w 421481"/>
                <a:gd name="connsiteY10" fmla="*/ 90488 h 216694"/>
                <a:gd name="connsiteX11" fmla="*/ 378618 w 421481"/>
                <a:gd name="connsiteY11" fmla="*/ 111919 h 216694"/>
                <a:gd name="connsiteX12" fmla="*/ 421481 w 421481"/>
                <a:gd name="connsiteY12" fmla="*/ 57150 h 216694"/>
                <a:gd name="connsiteX13" fmla="*/ 321468 w 421481"/>
                <a:gd name="connsiteY13" fmla="*/ 45244 h 216694"/>
                <a:gd name="connsiteX14" fmla="*/ 278606 w 421481"/>
                <a:gd name="connsiteY14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1481" h="216694">
                  <a:moveTo>
                    <a:pt x="278606" y="0"/>
                  </a:moveTo>
                  <a:lnTo>
                    <a:pt x="214312" y="33338"/>
                  </a:lnTo>
                  <a:lnTo>
                    <a:pt x="71437" y="42863"/>
                  </a:lnTo>
                  <a:lnTo>
                    <a:pt x="19050" y="59532"/>
                  </a:lnTo>
                  <a:lnTo>
                    <a:pt x="0" y="66675"/>
                  </a:lnTo>
                  <a:lnTo>
                    <a:pt x="90487" y="147638"/>
                  </a:lnTo>
                  <a:lnTo>
                    <a:pt x="76200" y="216694"/>
                  </a:lnTo>
                  <a:lnTo>
                    <a:pt x="161925" y="216694"/>
                  </a:lnTo>
                  <a:lnTo>
                    <a:pt x="214312" y="142875"/>
                  </a:lnTo>
                  <a:lnTo>
                    <a:pt x="280987" y="126207"/>
                  </a:lnTo>
                  <a:lnTo>
                    <a:pt x="300037" y="90488"/>
                  </a:lnTo>
                  <a:lnTo>
                    <a:pt x="378618" y="111919"/>
                  </a:lnTo>
                  <a:lnTo>
                    <a:pt x="421481" y="57150"/>
                  </a:lnTo>
                  <a:lnTo>
                    <a:pt x="321468" y="45244"/>
                  </a:lnTo>
                  <a:lnTo>
                    <a:pt x="278606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2" name="フリーフォーム: 図形 1241">
              <a:extLst>
                <a:ext uri="{FF2B5EF4-FFF2-40B4-BE49-F238E27FC236}">
                  <a16:creationId xmlns:a16="http://schemas.microsoft.com/office/drawing/2014/main" id="{8ADADC54-7D02-4A44-ABDA-C1DBC0C86D10}"/>
                </a:ext>
              </a:extLst>
            </p:cNvPr>
            <p:cNvSpPr/>
            <p:nvPr/>
          </p:nvSpPr>
          <p:spPr>
            <a:xfrm>
              <a:off x="3590925" y="4140994"/>
              <a:ext cx="283369" cy="223837"/>
            </a:xfrm>
            <a:custGeom>
              <a:avLst/>
              <a:gdLst>
                <a:gd name="connsiteX0" fmla="*/ 38100 w 283369"/>
                <a:gd name="connsiteY0" fmla="*/ 0 h 223837"/>
                <a:gd name="connsiteX1" fmla="*/ 0 w 283369"/>
                <a:gd name="connsiteY1" fmla="*/ 66675 h 223837"/>
                <a:gd name="connsiteX2" fmla="*/ 11906 w 283369"/>
                <a:gd name="connsiteY2" fmla="*/ 133350 h 223837"/>
                <a:gd name="connsiteX3" fmla="*/ 69056 w 283369"/>
                <a:gd name="connsiteY3" fmla="*/ 119062 h 223837"/>
                <a:gd name="connsiteX4" fmla="*/ 119063 w 283369"/>
                <a:gd name="connsiteY4" fmla="*/ 159544 h 223837"/>
                <a:gd name="connsiteX5" fmla="*/ 119063 w 283369"/>
                <a:gd name="connsiteY5" fmla="*/ 159544 h 223837"/>
                <a:gd name="connsiteX6" fmla="*/ 197644 w 283369"/>
                <a:gd name="connsiteY6" fmla="*/ 214312 h 223837"/>
                <a:gd name="connsiteX7" fmla="*/ 209550 w 283369"/>
                <a:gd name="connsiteY7" fmla="*/ 173831 h 223837"/>
                <a:gd name="connsiteX8" fmla="*/ 283369 w 283369"/>
                <a:gd name="connsiteY8" fmla="*/ 223837 h 223837"/>
                <a:gd name="connsiteX9" fmla="*/ 259556 w 283369"/>
                <a:gd name="connsiteY9" fmla="*/ 121444 h 223837"/>
                <a:gd name="connsiteX10" fmla="*/ 283369 w 283369"/>
                <a:gd name="connsiteY10" fmla="*/ 102394 h 223837"/>
                <a:gd name="connsiteX11" fmla="*/ 223838 w 283369"/>
                <a:gd name="connsiteY11" fmla="*/ 59531 h 223837"/>
                <a:gd name="connsiteX12" fmla="*/ 164306 w 283369"/>
                <a:gd name="connsiteY12" fmla="*/ 59531 h 223837"/>
                <a:gd name="connsiteX13" fmla="*/ 145256 w 283369"/>
                <a:gd name="connsiteY13" fmla="*/ 40481 h 223837"/>
                <a:gd name="connsiteX14" fmla="*/ 121444 w 283369"/>
                <a:gd name="connsiteY14" fmla="*/ 14287 h 223837"/>
                <a:gd name="connsiteX15" fmla="*/ 38100 w 283369"/>
                <a:gd name="connsiteY15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369" h="223837">
                  <a:moveTo>
                    <a:pt x="38100" y="0"/>
                  </a:moveTo>
                  <a:lnTo>
                    <a:pt x="0" y="66675"/>
                  </a:lnTo>
                  <a:lnTo>
                    <a:pt x="11906" y="133350"/>
                  </a:lnTo>
                  <a:lnTo>
                    <a:pt x="69056" y="119062"/>
                  </a:lnTo>
                  <a:lnTo>
                    <a:pt x="119063" y="159544"/>
                  </a:lnTo>
                  <a:lnTo>
                    <a:pt x="119063" y="159544"/>
                  </a:lnTo>
                  <a:lnTo>
                    <a:pt x="197644" y="214312"/>
                  </a:lnTo>
                  <a:lnTo>
                    <a:pt x="209550" y="173831"/>
                  </a:lnTo>
                  <a:lnTo>
                    <a:pt x="283369" y="223837"/>
                  </a:lnTo>
                  <a:lnTo>
                    <a:pt x="259556" y="121444"/>
                  </a:lnTo>
                  <a:lnTo>
                    <a:pt x="283369" y="102394"/>
                  </a:lnTo>
                  <a:lnTo>
                    <a:pt x="223838" y="59531"/>
                  </a:lnTo>
                  <a:lnTo>
                    <a:pt x="164306" y="59531"/>
                  </a:lnTo>
                  <a:lnTo>
                    <a:pt x="145256" y="40481"/>
                  </a:lnTo>
                  <a:lnTo>
                    <a:pt x="121444" y="14287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03A87AD5-A7B3-4ED1-822C-85C5CF0881D5}"/>
                </a:ext>
              </a:extLst>
            </p:cNvPr>
            <p:cNvSpPr/>
            <p:nvPr/>
          </p:nvSpPr>
          <p:spPr>
            <a:xfrm>
              <a:off x="3926681" y="4214813"/>
              <a:ext cx="95250" cy="104775"/>
            </a:xfrm>
            <a:custGeom>
              <a:avLst/>
              <a:gdLst>
                <a:gd name="connsiteX0" fmla="*/ 0 w 95250"/>
                <a:gd name="connsiteY0" fmla="*/ 0 h 104775"/>
                <a:gd name="connsiteX1" fmla="*/ 19050 w 95250"/>
                <a:gd name="connsiteY1" fmla="*/ 40481 h 104775"/>
                <a:gd name="connsiteX2" fmla="*/ 52388 w 95250"/>
                <a:gd name="connsiteY2" fmla="*/ 54768 h 104775"/>
                <a:gd name="connsiteX3" fmla="*/ 92869 w 95250"/>
                <a:gd name="connsiteY3" fmla="*/ 104775 h 104775"/>
                <a:gd name="connsiteX4" fmla="*/ 95250 w 95250"/>
                <a:gd name="connsiteY4" fmla="*/ 50006 h 104775"/>
                <a:gd name="connsiteX5" fmla="*/ 0 w 95250"/>
                <a:gd name="connsiteY5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04775">
                  <a:moveTo>
                    <a:pt x="0" y="0"/>
                  </a:moveTo>
                  <a:lnTo>
                    <a:pt x="19050" y="40481"/>
                  </a:lnTo>
                  <a:lnTo>
                    <a:pt x="52388" y="54768"/>
                  </a:lnTo>
                  <a:lnTo>
                    <a:pt x="92869" y="104775"/>
                  </a:lnTo>
                  <a:cubicBezTo>
                    <a:pt x="93663" y="86519"/>
                    <a:pt x="94456" y="68262"/>
                    <a:pt x="95250" y="500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4" name="フリーフォーム: 図形 1243">
              <a:extLst>
                <a:ext uri="{FF2B5EF4-FFF2-40B4-BE49-F238E27FC236}">
                  <a16:creationId xmlns:a16="http://schemas.microsoft.com/office/drawing/2014/main" id="{96F593F2-B527-4930-BC6F-8FA85C21AF84}"/>
                </a:ext>
              </a:extLst>
            </p:cNvPr>
            <p:cNvSpPr/>
            <p:nvPr/>
          </p:nvSpPr>
          <p:spPr>
            <a:xfrm>
              <a:off x="3245644" y="4260850"/>
              <a:ext cx="478631" cy="432594"/>
            </a:xfrm>
            <a:custGeom>
              <a:avLst/>
              <a:gdLst>
                <a:gd name="connsiteX0" fmla="*/ 11906 w 478631"/>
                <a:gd name="connsiteY0" fmla="*/ 47625 h 469106"/>
                <a:gd name="connsiteX1" fmla="*/ 45244 w 478631"/>
                <a:gd name="connsiteY1" fmla="*/ 138112 h 469106"/>
                <a:gd name="connsiteX2" fmla="*/ 26194 w 478631"/>
                <a:gd name="connsiteY2" fmla="*/ 197643 h 469106"/>
                <a:gd name="connsiteX3" fmla="*/ 61912 w 478631"/>
                <a:gd name="connsiteY3" fmla="*/ 271462 h 469106"/>
                <a:gd name="connsiteX4" fmla="*/ 0 w 478631"/>
                <a:gd name="connsiteY4" fmla="*/ 290512 h 469106"/>
                <a:gd name="connsiteX5" fmla="*/ 11906 w 478631"/>
                <a:gd name="connsiteY5" fmla="*/ 309562 h 469106"/>
                <a:gd name="connsiteX6" fmla="*/ 78581 w 478631"/>
                <a:gd name="connsiteY6" fmla="*/ 338137 h 469106"/>
                <a:gd name="connsiteX7" fmla="*/ 69056 w 478631"/>
                <a:gd name="connsiteY7" fmla="*/ 407193 h 469106"/>
                <a:gd name="connsiteX8" fmla="*/ 104775 w 478631"/>
                <a:gd name="connsiteY8" fmla="*/ 469106 h 469106"/>
                <a:gd name="connsiteX9" fmla="*/ 133350 w 478631"/>
                <a:gd name="connsiteY9" fmla="*/ 404812 h 469106"/>
                <a:gd name="connsiteX10" fmla="*/ 161925 w 478631"/>
                <a:gd name="connsiteY10" fmla="*/ 431006 h 469106"/>
                <a:gd name="connsiteX11" fmla="*/ 169069 w 478631"/>
                <a:gd name="connsiteY11" fmla="*/ 411956 h 469106"/>
                <a:gd name="connsiteX12" fmla="*/ 171450 w 478631"/>
                <a:gd name="connsiteY12" fmla="*/ 402431 h 469106"/>
                <a:gd name="connsiteX13" fmla="*/ 190500 w 478631"/>
                <a:gd name="connsiteY13" fmla="*/ 321468 h 469106"/>
                <a:gd name="connsiteX14" fmla="*/ 242887 w 478631"/>
                <a:gd name="connsiteY14" fmla="*/ 359568 h 469106"/>
                <a:gd name="connsiteX15" fmla="*/ 266700 w 478631"/>
                <a:gd name="connsiteY15" fmla="*/ 311943 h 469106"/>
                <a:gd name="connsiteX16" fmla="*/ 314325 w 478631"/>
                <a:gd name="connsiteY16" fmla="*/ 354806 h 469106"/>
                <a:gd name="connsiteX17" fmla="*/ 478631 w 478631"/>
                <a:gd name="connsiteY17" fmla="*/ 404812 h 469106"/>
                <a:gd name="connsiteX18" fmla="*/ 378619 w 478631"/>
                <a:gd name="connsiteY18" fmla="*/ 283368 h 469106"/>
                <a:gd name="connsiteX19" fmla="*/ 238125 w 478631"/>
                <a:gd name="connsiteY19" fmla="*/ 219075 h 469106"/>
                <a:gd name="connsiteX20" fmla="*/ 200025 w 478631"/>
                <a:gd name="connsiteY20" fmla="*/ 204787 h 469106"/>
                <a:gd name="connsiteX21" fmla="*/ 126206 w 478631"/>
                <a:gd name="connsiteY21" fmla="*/ 157162 h 469106"/>
                <a:gd name="connsiteX22" fmla="*/ 76200 w 478631"/>
                <a:gd name="connsiteY22" fmla="*/ 102393 h 469106"/>
                <a:gd name="connsiteX23" fmla="*/ 33337 w 478631"/>
                <a:gd name="connsiteY23" fmla="*/ 0 h 469106"/>
                <a:gd name="connsiteX24" fmla="*/ 11906 w 478631"/>
                <a:gd name="connsiteY24" fmla="*/ 47625 h 46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8631" h="469106">
                  <a:moveTo>
                    <a:pt x="11906" y="47625"/>
                  </a:moveTo>
                  <a:lnTo>
                    <a:pt x="45244" y="138112"/>
                  </a:lnTo>
                  <a:lnTo>
                    <a:pt x="26194" y="197643"/>
                  </a:lnTo>
                  <a:lnTo>
                    <a:pt x="61912" y="271462"/>
                  </a:lnTo>
                  <a:lnTo>
                    <a:pt x="0" y="290512"/>
                  </a:lnTo>
                  <a:lnTo>
                    <a:pt x="11906" y="309562"/>
                  </a:lnTo>
                  <a:lnTo>
                    <a:pt x="78581" y="338137"/>
                  </a:lnTo>
                  <a:lnTo>
                    <a:pt x="69056" y="407193"/>
                  </a:lnTo>
                  <a:lnTo>
                    <a:pt x="104775" y="469106"/>
                  </a:lnTo>
                  <a:lnTo>
                    <a:pt x="133350" y="404812"/>
                  </a:lnTo>
                  <a:lnTo>
                    <a:pt x="161925" y="431006"/>
                  </a:lnTo>
                  <a:cubicBezTo>
                    <a:pt x="164306" y="424656"/>
                    <a:pt x="166924" y="418390"/>
                    <a:pt x="169069" y="411956"/>
                  </a:cubicBezTo>
                  <a:cubicBezTo>
                    <a:pt x="170104" y="408851"/>
                    <a:pt x="171450" y="402431"/>
                    <a:pt x="171450" y="402431"/>
                  </a:cubicBezTo>
                  <a:lnTo>
                    <a:pt x="190500" y="321468"/>
                  </a:lnTo>
                  <a:lnTo>
                    <a:pt x="242887" y="359568"/>
                  </a:lnTo>
                  <a:lnTo>
                    <a:pt x="266700" y="311943"/>
                  </a:lnTo>
                  <a:lnTo>
                    <a:pt x="314325" y="354806"/>
                  </a:lnTo>
                  <a:lnTo>
                    <a:pt x="478631" y="404812"/>
                  </a:lnTo>
                  <a:lnTo>
                    <a:pt x="378619" y="283368"/>
                  </a:lnTo>
                  <a:lnTo>
                    <a:pt x="238125" y="219075"/>
                  </a:lnTo>
                  <a:lnTo>
                    <a:pt x="200025" y="204787"/>
                  </a:lnTo>
                  <a:lnTo>
                    <a:pt x="126206" y="157162"/>
                  </a:lnTo>
                  <a:lnTo>
                    <a:pt x="76200" y="102393"/>
                  </a:lnTo>
                  <a:lnTo>
                    <a:pt x="33337" y="0"/>
                  </a:lnTo>
                  <a:lnTo>
                    <a:pt x="11906" y="4762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926E83B3-6C3B-43FA-97D4-DB4359D61171}"/>
                </a:ext>
              </a:extLst>
            </p:cNvPr>
            <p:cNvSpPr/>
            <p:nvPr/>
          </p:nvSpPr>
          <p:spPr>
            <a:xfrm>
              <a:off x="3378994" y="4345781"/>
              <a:ext cx="197644" cy="126207"/>
            </a:xfrm>
            <a:custGeom>
              <a:avLst/>
              <a:gdLst>
                <a:gd name="connsiteX0" fmla="*/ 0 w 197644"/>
                <a:gd name="connsiteY0" fmla="*/ 0 h 126207"/>
                <a:gd name="connsiteX1" fmla="*/ 69056 w 197644"/>
                <a:gd name="connsiteY1" fmla="*/ 71438 h 126207"/>
                <a:gd name="connsiteX2" fmla="*/ 90487 w 197644"/>
                <a:gd name="connsiteY2" fmla="*/ 78582 h 126207"/>
                <a:gd name="connsiteX3" fmla="*/ 102394 w 197644"/>
                <a:gd name="connsiteY3" fmla="*/ 85725 h 126207"/>
                <a:gd name="connsiteX4" fmla="*/ 197644 w 197644"/>
                <a:gd name="connsiteY4" fmla="*/ 126207 h 126207"/>
                <a:gd name="connsiteX5" fmla="*/ 61912 w 197644"/>
                <a:gd name="connsiteY5" fmla="*/ 30957 h 126207"/>
                <a:gd name="connsiteX6" fmla="*/ 0 w 197644"/>
                <a:gd name="connsiteY6" fmla="*/ 0 h 1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644" h="126207">
                  <a:moveTo>
                    <a:pt x="0" y="0"/>
                  </a:moveTo>
                  <a:lnTo>
                    <a:pt x="69056" y="71438"/>
                  </a:lnTo>
                  <a:cubicBezTo>
                    <a:pt x="76200" y="73819"/>
                    <a:pt x="83566" y="75616"/>
                    <a:pt x="90487" y="78582"/>
                  </a:cubicBezTo>
                  <a:cubicBezTo>
                    <a:pt x="94741" y="80405"/>
                    <a:pt x="102394" y="85725"/>
                    <a:pt x="102394" y="85725"/>
                  </a:cubicBezTo>
                  <a:lnTo>
                    <a:pt x="197644" y="126207"/>
                  </a:lnTo>
                  <a:lnTo>
                    <a:pt x="61912" y="309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6" name="フリーフォーム: 図形 1245">
              <a:extLst>
                <a:ext uri="{FF2B5EF4-FFF2-40B4-BE49-F238E27FC236}">
                  <a16:creationId xmlns:a16="http://schemas.microsoft.com/office/drawing/2014/main" id="{74814C52-8D31-48FD-90E3-EB3B53F0FF4E}"/>
                </a:ext>
              </a:extLst>
            </p:cNvPr>
            <p:cNvSpPr/>
            <p:nvPr/>
          </p:nvSpPr>
          <p:spPr>
            <a:xfrm>
              <a:off x="4155281" y="4631531"/>
              <a:ext cx="423863" cy="133350"/>
            </a:xfrm>
            <a:custGeom>
              <a:avLst/>
              <a:gdLst>
                <a:gd name="connsiteX0" fmla="*/ 0 w 423863"/>
                <a:gd name="connsiteY0" fmla="*/ 90488 h 133350"/>
                <a:gd name="connsiteX1" fmla="*/ 57150 w 423863"/>
                <a:gd name="connsiteY1" fmla="*/ 26194 h 133350"/>
                <a:gd name="connsiteX2" fmla="*/ 76200 w 423863"/>
                <a:gd name="connsiteY2" fmla="*/ 42863 h 133350"/>
                <a:gd name="connsiteX3" fmla="*/ 114300 w 423863"/>
                <a:gd name="connsiteY3" fmla="*/ 50007 h 133350"/>
                <a:gd name="connsiteX4" fmla="*/ 190500 w 423863"/>
                <a:gd name="connsiteY4" fmla="*/ 0 h 133350"/>
                <a:gd name="connsiteX5" fmla="*/ 271463 w 423863"/>
                <a:gd name="connsiteY5" fmla="*/ 26194 h 133350"/>
                <a:gd name="connsiteX6" fmla="*/ 328613 w 423863"/>
                <a:gd name="connsiteY6" fmla="*/ 11907 h 133350"/>
                <a:gd name="connsiteX7" fmla="*/ 390525 w 423863"/>
                <a:gd name="connsiteY7" fmla="*/ 40482 h 133350"/>
                <a:gd name="connsiteX8" fmla="*/ 423863 w 423863"/>
                <a:gd name="connsiteY8" fmla="*/ 133350 h 133350"/>
                <a:gd name="connsiteX9" fmla="*/ 347663 w 423863"/>
                <a:gd name="connsiteY9" fmla="*/ 95250 h 133350"/>
                <a:gd name="connsiteX10" fmla="*/ 242888 w 423863"/>
                <a:gd name="connsiteY10" fmla="*/ 95250 h 133350"/>
                <a:gd name="connsiteX11" fmla="*/ 164307 w 423863"/>
                <a:gd name="connsiteY11" fmla="*/ 78582 h 133350"/>
                <a:gd name="connsiteX12" fmla="*/ 130969 w 423863"/>
                <a:gd name="connsiteY12" fmla="*/ 104775 h 133350"/>
                <a:gd name="connsiteX13" fmla="*/ 69057 w 423863"/>
                <a:gd name="connsiteY13" fmla="*/ 111919 h 133350"/>
                <a:gd name="connsiteX14" fmla="*/ 0 w 423863"/>
                <a:gd name="connsiteY14" fmla="*/ 9048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3863" h="133350">
                  <a:moveTo>
                    <a:pt x="0" y="90488"/>
                  </a:moveTo>
                  <a:lnTo>
                    <a:pt x="57150" y="26194"/>
                  </a:lnTo>
                  <a:lnTo>
                    <a:pt x="76200" y="42863"/>
                  </a:lnTo>
                  <a:lnTo>
                    <a:pt x="114300" y="50007"/>
                  </a:lnTo>
                  <a:lnTo>
                    <a:pt x="190500" y="0"/>
                  </a:lnTo>
                  <a:lnTo>
                    <a:pt x="271463" y="26194"/>
                  </a:lnTo>
                  <a:lnTo>
                    <a:pt x="328613" y="11907"/>
                  </a:lnTo>
                  <a:lnTo>
                    <a:pt x="390525" y="40482"/>
                  </a:lnTo>
                  <a:lnTo>
                    <a:pt x="423863" y="133350"/>
                  </a:lnTo>
                  <a:lnTo>
                    <a:pt x="347663" y="95250"/>
                  </a:lnTo>
                  <a:lnTo>
                    <a:pt x="242888" y="95250"/>
                  </a:lnTo>
                  <a:lnTo>
                    <a:pt x="164307" y="78582"/>
                  </a:lnTo>
                  <a:lnTo>
                    <a:pt x="130969" y="104775"/>
                  </a:lnTo>
                  <a:lnTo>
                    <a:pt x="69057" y="11191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7" name="フリーフォーム: 図形 1246">
              <a:extLst>
                <a:ext uri="{FF2B5EF4-FFF2-40B4-BE49-F238E27FC236}">
                  <a16:creationId xmlns:a16="http://schemas.microsoft.com/office/drawing/2014/main" id="{34635D60-BEF4-423D-B253-74C69920BEEF}"/>
                </a:ext>
              </a:extLst>
            </p:cNvPr>
            <p:cNvSpPr/>
            <p:nvPr/>
          </p:nvSpPr>
          <p:spPr>
            <a:xfrm>
              <a:off x="4414838" y="4279105"/>
              <a:ext cx="552450" cy="402432"/>
            </a:xfrm>
            <a:custGeom>
              <a:avLst/>
              <a:gdLst>
                <a:gd name="connsiteX0" fmla="*/ 195262 w 552450"/>
                <a:gd name="connsiteY0" fmla="*/ 257175 h 402432"/>
                <a:gd name="connsiteX1" fmla="*/ 242887 w 552450"/>
                <a:gd name="connsiteY1" fmla="*/ 280988 h 402432"/>
                <a:gd name="connsiteX2" fmla="*/ 278606 w 552450"/>
                <a:gd name="connsiteY2" fmla="*/ 271463 h 402432"/>
                <a:gd name="connsiteX3" fmla="*/ 354806 w 552450"/>
                <a:gd name="connsiteY3" fmla="*/ 271463 h 402432"/>
                <a:gd name="connsiteX4" fmla="*/ 359568 w 552450"/>
                <a:gd name="connsiteY4" fmla="*/ 307182 h 402432"/>
                <a:gd name="connsiteX5" fmla="*/ 307181 w 552450"/>
                <a:gd name="connsiteY5" fmla="*/ 402432 h 402432"/>
                <a:gd name="connsiteX6" fmla="*/ 285750 w 552450"/>
                <a:gd name="connsiteY6" fmla="*/ 361950 h 402432"/>
                <a:gd name="connsiteX7" fmla="*/ 238125 w 552450"/>
                <a:gd name="connsiteY7" fmla="*/ 378619 h 402432"/>
                <a:gd name="connsiteX8" fmla="*/ 211931 w 552450"/>
                <a:gd name="connsiteY8" fmla="*/ 352425 h 402432"/>
                <a:gd name="connsiteX9" fmla="*/ 228600 w 552450"/>
                <a:gd name="connsiteY9" fmla="*/ 326232 h 402432"/>
                <a:gd name="connsiteX10" fmla="*/ 80962 w 552450"/>
                <a:gd name="connsiteY10" fmla="*/ 288132 h 402432"/>
                <a:gd name="connsiteX11" fmla="*/ 150018 w 552450"/>
                <a:gd name="connsiteY11" fmla="*/ 278607 h 402432"/>
                <a:gd name="connsiteX12" fmla="*/ 0 w 552450"/>
                <a:gd name="connsiteY12" fmla="*/ 21432 h 402432"/>
                <a:gd name="connsiteX13" fmla="*/ 64293 w 552450"/>
                <a:gd name="connsiteY13" fmla="*/ 61913 h 402432"/>
                <a:gd name="connsiteX14" fmla="*/ 104775 w 552450"/>
                <a:gd name="connsiteY14" fmla="*/ 107157 h 402432"/>
                <a:gd name="connsiteX15" fmla="*/ 195262 w 552450"/>
                <a:gd name="connsiteY15" fmla="*/ 176213 h 402432"/>
                <a:gd name="connsiteX16" fmla="*/ 214312 w 552450"/>
                <a:gd name="connsiteY16" fmla="*/ 223838 h 402432"/>
                <a:gd name="connsiteX17" fmla="*/ 176212 w 552450"/>
                <a:gd name="connsiteY17" fmla="*/ 192882 h 402432"/>
                <a:gd name="connsiteX18" fmla="*/ 54768 w 552450"/>
                <a:gd name="connsiteY18" fmla="*/ 102394 h 402432"/>
                <a:gd name="connsiteX19" fmla="*/ 11906 w 552450"/>
                <a:gd name="connsiteY19" fmla="*/ 80963 h 402432"/>
                <a:gd name="connsiteX20" fmla="*/ 269081 w 552450"/>
                <a:gd name="connsiteY20" fmla="*/ 0 h 402432"/>
                <a:gd name="connsiteX21" fmla="*/ 369093 w 552450"/>
                <a:gd name="connsiteY21" fmla="*/ 64294 h 402432"/>
                <a:gd name="connsiteX22" fmla="*/ 414337 w 552450"/>
                <a:gd name="connsiteY22" fmla="*/ 97632 h 402432"/>
                <a:gd name="connsiteX23" fmla="*/ 500062 w 552450"/>
                <a:gd name="connsiteY23" fmla="*/ 154782 h 402432"/>
                <a:gd name="connsiteX24" fmla="*/ 552450 w 552450"/>
                <a:gd name="connsiteY24" fmla="*/ 204788 h 402432"/>
                <a:gd name="connsiteX25" fmla="*/ 485775 w 552450"/>
                <a:gd name="connsiteY25" fmla="*/ 226219 h 402432"/>
                <a:gd name="connsiteX26" fmla="*/ 388143 w 552450"/>
                <a:gd name="connsiteY26" fmla="*/ 192882 h 402432"/>
                <a:gd name="connsiteX27" fmla="*/ 252412 w 552450"/>
                <a:gd name="connsiteY27" fmla="*/ 66675 h 402432"/>
                <a:gd name="connsiteX28" fmla="*/ 230981 w 552450"/>
                <a:gd name="connsiteY28" fmla="*/ 85725 h 402432"/>
                <a:gd name="connsiteX29" fmla="*/ 135731 w 552450"/>
                <a:gd name="connsiteY29" fmla="*/ 45244 h 402432"/>
                <a:gd name="connsiteX30" fmla="*/ 195262 w 552450"/>
                <a:gd name="connsiteY30" fmla="*/ 42863 h 40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2450" h="402432">
                  <a:moveTo>
                    <a:pt x="195262" y="257175"/>
                  </a:moveTo>
                  <a:lnTo>
                    <a:pt x="242887" y="280988"/>
                  </a:lnTo>
                  <a:lnTo>
                    <a:pt x="278606" y="271463"/>
                  </a:lnTo>
                  <a:lnTo>
                    <a:pt x="354806" y="271463"/>
                  </a:lnTo>
                  <a:lnTo>
                    <a:pt x="359568" y="307182"/>
                  </a:lnTo>
                  <a:lnTo>
                    <a:pt x="307181" y="402432"/>
                  </a:lnTo>
                  <a:lnTo>
                    <a:pt x="285750" y="361950"/>
                  </a:lnTo>
                  <a:lnTo>
                    <a:pt x="238125" y="378619"/>
                  </a:lnTo>
                  <a:lnTo>
                    <a:pt x="211931" y="352425"/>
                  </a:lnTo>
                  <a:lnTo>
                    <a:pt x="228600" y="326232"/>
                  </a:lnTo>
                  <a:lnTo>
                    <a:pt x="80962" y="288132"/>
                  </a:lnTo>
                  <a:lnTo>
                    <a:pt x="150018" y="278607"/>
                  </a:lnTo>
                  <a:close/>
                  <a:moveTo>
                    <a:pt x="0" y="21432"/>
                  </a:moveTo>
                  <a:lnTo>
                    <a:pt x="64293" y="61913"/>
                  </a:lnTo>
                  <a:lnTo>
                    <a:pt x="104775" y="107157"/>
                  </a:lnTo>
                  <a:lnTo>
                    <a:pt x="195262" y="176213"/>
                  </a:lnTo>
                  <a:lnTo>
                    <a:pt x="214312" y="223838"/>
                  </a:lnTo>
                  <a:lnTo>
                    <a:pt x="176212" y="192882"/>
                  </a:lnTo>
                  <a:lnTo>
                    <a:pt x="54768" y="102394"/>
                  </a:lnTo>
                  <a:lnTo>
                    <a:pt x="11906" y="80963"/>
                  </a:lnTo>
                  <a:close/>
                  <a:moveTo>
                    <a:pt x="269081" y="0"/>
                  </a:moveTo>
                  <a:lnTo>
                    <a:pt x="369093" y="64294"/>
                  </a:lnTo>
                  <a:lnTo>
                    <a:pt x="414337" y="97632"/>
                  </a:lnTo>
                  <a:lnTo>
                    <a:pt x="500062" y="154782"/>
                  </a:lnTo>
                  <a:lnTo>
                    <a:pt x="552450" y="204788"/>
                  </a:lnTo>
                  <a:lnTo>
                    <a:pt x="485775" y="226219"/>
                  </a:lnTo>
                  <a:lnTo>
                    <a:pt x="388143" y="192882"/>
                  </a:lnTo>
                  <a:lnTo>
                    <a:pt x="252412" y="66675"/>
                  </a:lnTo>
                  <a:lnTo>
                    <a:pt x="230981" y="85725"/>
                  </a:lnTo>
                  <a:lnTo>
                    <a:pt x="135731" y="45244"/>
                  </a:lnTo>
                  <a:lnTo>
                    <a:pt x="195262" y="42863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8" name="フリーフォーム: 図形 1247">
              <a:extLst>
                <a:ext uri="{FF2B5EF4-FFF2-40B4-BE49-F238E27FC236}">
                  <a16:creationId xmlns:a16="http://schemas.microsoft.com/office/drawing/2014/main" id="{59F5C2C8-8B2D-479E-8DBE-7F10D51E5779}"/>
                </a:ext>
              </a:extLst>
            </p:cNvPr>
            <p:cNvSpPr/>
            <p:nvPr/>
          </p:nvSpPr>
          <p:spPr>
            <a:xfrm>
              <a:off x="3945731" y="4260056"/>
              <a:ext cx="452438" cy="221457"/>
            </a:xfrm>
            <a:custGeom>
              <a:avLst/>
              <a:gdLst>
                <a:gd name="connsiteX0" fmla="*/ 278607 w 452438"/>
                <a:gd name="connsiteY0" fmla="*/ 0 h 221457"/>
                <a:gd name="connsiteX1" fmla="*/ 314325 w 452438"/>
                <a:gd name="connsiteY1" fmla="*/ 23813 h 221457"/>
                <a:gd name="connsiteX2" fmla="*/ 316707 w 452438"/>
                <a:gd name="connsiteY2" fmla="*/ 42863 h 221457"/>
                <a:gd name="connsiteX3" fmla="*/ 397669 w 452438"/>
                <a:gd name="connsiteY3" fmla="*/ 26194 h 221457"/>
                <a:gd name="connsiteX4" fmla="*/ 421482 w 452438"/>
                <a:gd name="connsiteY4" fmla="*/ 45244 h 221457"/>
                <a:gd name="connsiteX5" fmla="*/ 452438 w 452438"/>
                <a:gd name="connsiteY5" fmla="*/ 45244 h 221457"/>
                <a:gd name="connsiteX6" fmla="*/ 440532 w 452438"/>
                <a:gd name="connsiteY6" fmla="*/ 100013 h 221457"/>
                <a:gd name="connsiteX7" fmla="*/ 361950 w 452438"/>
                <a:gd name="connsiteY7" fmla="*/ 140494 h 221457"/>
                <a:gd name="connsiteX8" fmla="*/ 321469 w 452438"/>
                <a:gd name="connsiteY8" fmla="*/ 138113 h 221457"/>
                <a:gd name="connsiteX9" fmla="*/ 250032 w 452438"/>
                <a:gd name="connsiteY9" fmla="*/ 178594 h 221457"/>
                <a:gd name="connsiteX10" fmla="*/ 204788 w 452438"/>
                <a:gd name="connsiteY10" fmla="*/ 192882 h 221457"/>
                <a:gd name="connsiteX11" fmla="*/ 138113 w 452438"/>
                <a:gd name="connsiteY11" fmla="*/ 197644 h 221457"/>
                <a:gd name="connsiteX12" fmla="*/ 33338 w 452438"/>
                <a:gd name="connsiteY12" fmla="*/ 221457 h 221457"/>
                <a:gd name="connsiteX13" fmla="*/ 11907 w 452438"/>
                <a:gd name="connsiteY13" fmla="*/ 209550 h 221457"/>
                <a:gd name="connsiteX14" fmla="*/ 35719 w 452438"/>
                <a:gd name="connsiteY14" fmla="*/ 192882 h 221457"/>
                <a:gd name="connsiteX15" fmla="*/ 64294 w 452438"/>
                <a:gd name="connsiteY15" fmla="*/ 178594 h 221457"/>
                <a:gd name="connsiteX16" fmla="*/ 16669 w 452438"/>
                <a:gd name="connsiteY16" fmla="*/ 178594 h 221457"/>
                <a:gd name="connsiteX17" fmla="*/ 0 w 452438"/>
                <a:gd name="connsiteY17" fmla="*/ 159544 h 221457"/>
                <a:gd name="connsiteX18" fmla="*/ 111919 w 452438"/>
                <a:gd name="connsiteY18" fmla="*/ 114300 h 221457"/>
                <a:gd name="connsiteX19" fmla="*/ 159544 w 452438"/>
                <a:gd name="connsiteY19" fmla="*/ 107157 h 221457"/>
                <a:gd name="connsiteX20" fmla="*/ 176213 w 452438"/>
                <a:gd name="connsiteY20" fmla="*/ 73819 h 221457"/>
                <a:gd name="connsiteX21" fmla="*/ 278607 w 452438"/>
                <a:gd name="connsiteY21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2438" h="221457">
                  <a:moveTo>
                    <a:pt x="278607" y="0"/>
                  </a:moveTo>
                  <a:lnTo>
                    <a:pt x="314325" y="23813"/>
                  </a:lnTo>
                  <a:lnTo>
                    <a:pt x="316707" y="42863"/>
                  </a:lnTo>
                  <a:lnTo>
                    <a:pt x="397669" y="26194"/>
                  </a:lnTo>
                  <a:lnTo>
                    <a:pt x="421482" y="45244"/>
                  </a:lnTo>
                  <a:lnTo>
                    <a:pt x="452438" y="45244"/>
                  </a:lnTo>
                  <a:lnTo>
                    <a:pt x="440532" y="100013"/>
                  </a:lnTo>
                  <a:lnTo>
                    <a:pt x="361950" y="140494"/>
                  </a:lnTo>
                  <a:lnTo>
                    <a:pt x="321469" y="138113"/>
                  </a:lnTo>
                  <a:lnTo>
                    <a:pt x="250032" y="178594"/>
                  </a:lnTo>
                  <a:lnTo>
                    <a:pt x="204788" y="192882"/>
                  </a:lnTo>
                  <a:lnTo>
                    <a:pt x="138113" y="197644"/>
                  </a:lnTo>
                  <a:lnTo>
                    <a:pt x="33338" y="221457"/>
                  </a:lnTo>
                  <a:lnTo>
                    <a:pt x="11907" y="209550"/>
                  </a:lnTo>
                  <a:lnTo>
                    <a:pt x="35719" y="192882"/>
                  </a:lnTo>
                  <a:lnTo>
                    <a:pt x="64294" y="178594"/>
                  </a:lnTo>
                  <a:lnTo>
                    <a:pt x="16669" y="178594"/>
                  </a:lnTo>
                  <a:lnTo>
                    <a:pt x="0" y="159544"/>
                  </a:lnTo>
                  <a:lnTo>
                    <a:pt x="111919" y="114300"/>
                  </a:lnTo>
                  <a:lnTo>
                    <a:pt x="159544" y="107157"/>
                  </a:lnTo>
                  <a:lnTo>
                    <a:pt x="176213" y="73819"/>
                  </a:lnTo>
                  <a:lnTo>
                    <a:pt x="278607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9" name="フリーフォーム: 図形 1248">
              <a:extLst>
                <a:ext uri="{FF2B5EF4-FFF2-40B4-BE49-F238E27FC236}">
                  <a16:creationId xmlns:a16="http://schemas.microsoft.com/office/drawing/2014/main" id="{6E0A7EF6-91DC-438D-948D-A681B8A7D04F}"/>
                </a:ext>
              </a:extLst>
            </p:cNvPr>
            <p:cNvSpPr/>
            <p:nvPr/>
          </p:nvSpPr>
          <p:spPr>
            <a:xfrm>
              <a:off x="4058935" y="4611688"/>
              <a:ext cx="1322691" cy="212724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0" name="フリーフォーム: 図形 1249">
              <a:extLst>
                <a:ext uri="{FF2B5EF4-FFF2-40B4-BE49-F238E27FC236}">
                  <a16:creationId xmlns:a16="http://schemas.microsoft.com/office/drawing/2014/main" id="{710E9A52-0790-4C8D-BF54-FB7E5184458D}"/>
                </a:ext>
              </a:extLst>
            </p:cNvPr>
            <p:cNvSpPr/>
            <p:nvPr/>
          </p:nvSpPr>
          <p:spPr>
            <a:xfrm flipH="1" flipV="1">
              <a:off x="2005805" y="4625971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1" name="フリーフォーム: 図形 1250">
              <a:extLst>
                <a:ext uri="{FF2B5EF4-FFF2-40B4-BE49-F238E27FC236}">
                  <a16:creationId xmlns:a16="http://schemas.microsoft.com/office/drawing/2014/main" id="{5FEA0FB9-8BB1-4387-BC8D-5C9EEEEC6489}"/>
                </a:ext>
              </a:extLst>
            </p:cNvPr>
            <p:cNvSpPr/>
            <p:nvPr/>
          </p:nvSpPr>
          <p:spPr>
            <a:xfrm flipH="1" flipV="1">
              <a:off x="3415505" y="4716459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2" name="フリーフォーム: 図形 1251">
              <a:extLst>
                <a:ext uri="{FF2B5EF4-FFF2-40B4-BE49-F238E27FC236}">
                  <a16:creationId xmlns:a16="http://schemas.microsoft.com/office/drawing/2014/main" id="{23E67248-DD29-45CC-8D30-7583EA5F536B}"/>
                </a:ext>
              </a:extLst>
            </p:cNvPr>
            <p:cNvSpPr/>
            <p:nvPr/>
          </p:nvSpPr>
          <p:spPr>
            <a:xfrm flipH="1" flipV="1">
              <a:off x="3388517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3" name="フリーフォーム: 図形 1252">
              <a:extLst>
                <a:ext uri="{FF2B5EF4-FFF2-40B4-BE49-F238E27FC236}">
                  <a16:creationId xmlns:a16="http://schemas.microsoft.com/office/drawing/2014/main" id="{8D88C112-BC56-447D-9C14-5B2CA897A16E}"/>
                </a:ext>
              </a:extLst>
            </p:cNvPr>
            <p:cNvSpPr/>
            <p:nvPr/>
          </p:nvSpPr>
          <p:spPr>
            <a:xfrm flipH="1" flipV="1">
              <a:off x="2050254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254" name="テキスト ボックス 1253">
            <a:extLst>
              <a:ext uri="{FF2B5EF4-FFF2-40B4-BE49-F238E27FC236}">
                <a16:creationId xmlns:a16="http://schemas.microsoft.com/office/drawing/2014/main" id="{04440BE7-338C-46C7-8879-57B9D94F8614}"/>
              </a:ext>
            </a:extLst>
          </p:cNvPr>
          <p:cNvSpPr txBox="1"/>
          <p:nvPr/>
        </p:nvSpPr>
        <p:spPr>
          <a:xfrm>
            <a:off x="2633884" y="346770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南アルプス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5" name="吹き出し: 円形 1254">
            <a:extLst>
              <a:ext uri="{FF2B5EF4-FFF2-40B4-BE49-F238E27FC236}">
                <a16:creationId xmlns:a16="http://schemas.microsoft.com/office/drawing/2014/main" id="{A7D1C1DD-5E80-4094-AF2C-6AFE2A988CAB}"/>
              </a:ext>
            </a:extLst>
          </p:cNvPr>
          <p:cNvSpPr/>
          <p:nvPr/>
        </p:nvSpPr>
        <p:spPr>
          <a:xfrm>
            <a:off x="5727940" y="957532"/>
            <a:ext cx="1220872" cy="682305"/>
          </a:xfrm>
          <a:prstGeom prst="wedgeEllipseCallout">
            <a:avLst>
              <a:gd name="adj1" fmla="val 33194"/>
              <a:gd name="adj2" fmla="val 6144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郷土料理</a:t>
            </a:r>
          </a:p>
        </p:txBody>
      </p:sp>
      <p:sp>
        <p:nvSpPr>
          <p:cNvPr id="1256" name="吹き出し: 円形 1255">
            <a:extLst>
              <a:ext uri="{FF2B5EF4-FFF2-40B4-BE49-F238E27FC236}">
                <a16:creationId xmlns:a16="http://schemas.microsoft.com/office/drawing/2014/main" id="{C642B45A-6107-492B-BDD2-1F50A9BC6969}"/>
              </a:ext>
            </a:extLst>
          </p:cNvPr>
          <p:cNvSpPr/>
          <p:nvPr/>
        </p:nvSpPr>
        <p:spPr>
          <a:xfrm>
            <a:off x="5909088" y="4856588"/>
            <a:ext cx="1220872" cy="682305"/>
          </a:xfrm>
          <a:prstGeom prst="wedgeEllipseCallout">
            <a:avLst>
              <a:gd name="adj1" fmla="val -36051"/>
              <a:gd name="adj2" fmla="val 6903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富士山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3989089A-1622-48B5-8615-70075304A8AF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山梨県と言えば</a:t>
            </a:r>
          </a:p>
        </p:txBody>
      </p: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342712A6-5718-4073-82DB-742DCDB4CF8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ブドウ</a:t>
            </a:r>
          </a:p>
        </p:txBody>
      </p:sp>
      <p:sp>
        <p:nvSpPr>
          <p:cNvPr id="480" name="テキスト ボックス 479">
            <a:extLst>
              <a:ext uri="{FF2B5EF4-FFF2-40B4-BE49-F238E27FC236}">
                <a16:creationId xmlns:a16="http://schemas.microsoft.com/office/drawing/2014/main" id="{CAAFAD15-0833-419F-8905-980ECAF692D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</a:p>
        </p:txBody>
      </p:sp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2F8470E5-A843-4758-A9BE-2962FBBC6AB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甲州ワイン</a:t>
            </a:r>
          </a:p>
        </p:txBody>
      </p: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BEA73D37-4D84-4C06-B894-BAF6E064CC4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スモモ</a:t>
            </a:r>
          </a:p>
        </p:txBody>
      </p:sp>
      <p:sp>
        <p:nvSpPr>
          <p:cNvPr id="483" name="テキスト ボックス 482">
            <a:extLst>
              <a:ext uri="{FF2B5EF4-FFF2-40B4-BE49-F238E27FC236}">
                <a16:creationId xmlns:a16="http://schemas.microsoft.com/office/drawing/2014/main" id="{C2F7CF24-7D0F-4F94-A7FD-0872F9F12DC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富士山</a:t>
            </a:r>
          </a:p>
        </p:txBody>
      </p:sp>
      <p:sp>
        <p:nvSpPr>
          <p:cNvPr id="484" name="テキスト ボックス 483">
            <a:extLst>
              <a:ext uri="{FF2B5EF4-FFF2-40B4-BE49-F238E27FC236}">
                <a16:creationId xmlns:a16="http://schemas.microsoft.com/office/drawing/2014/main" id="{8FEA91CA-5CFF-482B-A34F-58C60D50BB9F}"/>
              </a:ext>
            </a:extLst>
          </p:cNvPr>
          <p:cNvSpPr txBox="1"/>
          <p:nvPr/>
        </p:nvSpPr>
        <p:spPr>
          <a:xfrm>
            <a:off x="6534150" y="6453318"/>
            <a:ext cx="2762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富士五湖（本栖湖、精進湖、西湖、河口湖、山中湖）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7DA5D4DF-C44F-43DF-9835-F1F84543D89E}"/>
              </a:ext>
            </a:extLst>
          </p:cNvPr>
          <p:cNvGrpSpPr/>
          <p:nvPr/>
        </p:nvGrpSpPr>
        <p:grpSpPr>
          <a:xfrm>
            <a:off x="743364" y="1461274"/>
            <a:ext cx="2562286" cy="1599670"/>
            <a:chOff x="4752505" y="3413094"/>
            <a:chExt cx="2562286" cy="1599670"/>
          </a:xfrm>
        </p:grpSpPr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9B48F06D-461E-46C0-BA8E-B69FC88603C1}"/>
                </a:ext>
              </a:extLst>
            </p:cNvPr>
            <p:cNvGrpSpPr/>
            <p:nvPr/>
          </p:nvGrpSpPr>
          <p:grpSpPr>
            <a:xfrm>
              <a:off x="4752505" y="3422689"/>
              <a:ext cx="2562286" cy="1590075"/>
              <a:chOff x="4752505" y="3422689"/>
              <a:chExt cx="2562286" cy="1590075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01C8C84B-BE6F-4FA4-A510-BBDD21346A63}"/>
                  </a:ext>
                </a:extLst>
              </p:cNvPr>
              <p:cNvGrpSpPr/>
              <p:nvPr/>
            </p:nvGrpSpPr>
            <p:grpSpPr>
              <a:xfrm>
                <a:off x="4752505" y="34760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8869F6D2-FFFF-4F89-B410-2271215868D3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8E6159FC-C417-4446-AB17-AE5DA2E0573F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5" name="楕円 704">
                    <a:extLst>
                      <a:ext uri="{FF2B5EF4-FFF2-40B4-BE49-F238E27FC236}">
                        <a16:creationId xmlns:a16="http://schemas.microsoft.com/office/drawing/2014/main" id="{780E4EA0-7876-4070-A144-7E1962838D8A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57923CB1-F2B6-4AB9-AF1F-93756A58F318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1E2D2CB5-A190-49F6-ADBC-9E46A78DD8C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98143C0B-BF66-4E4A-81FF-7403F83E6D33}"/>
                  </a:ext>
                </a:extLst>
              </p:cNvPr>
              <p:cNvSpPr/>
              <p:nvPr/>
            </p:nvSpPr>
            <p:spPr>
              <a:xfrm>
                <a:off x="4923241" y="3422689"/>
                <a:ext cx="2288921" cy="1580891"/>
              </a:xfrm>
              <a:custGeom>
                <a:avLst/>
                <a:gdLst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48429 w 2288921"/>
                  <a:gd name="connsiteY14" fmla="*/ 1242852 h 1561841"/>
                  <a:gd name="connsiteX15" fmla="*/ 0 w 2288921"/>
                  <a:gd name="connsiteY15" fmla="*/ 696105 h 1561841"/>
                  <a:gd name="connsiteX16" fmla="*/ 1146262 w 2288921"/>
                  <a:gd name="connsiteY16" fmla="*/ 180262 h 1561841"/>
                  <a:gd name="connsiteX17" fmla="*/ 1351670 w 2288921"/>
                  <a:gd name="connsiteY17" fmla="*/ 77904 h 1561841"/>
                  <a:gd name="connsiteX18" fmla="*/ 1369024 w 2288921"/>
                  <a:gd name="connsiteY18" fmla="*/ 78801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48429 w 2288921"/>
                  <a:gd name="connsiteY15" fmla="*/ 1242852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535488 w 2288921"/>
                  <a:gd name="connsiteY9" fmla="*/ 1281982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80891"/>
                  <a:gd name="connsiteX1" fmla="*/ 1615300 w 2288921"/>
                  <a:gd name="connsiteY1" fmla="*/ 116367 h 1580891"/>
                  <a:gd name="connsiteX2" fmla="*/ 1618864 w 2288921"/>
                  <a:gd name="connsiteY2" fmla="*/ 116934 h 1580891"/>
                  <a:gd name="connsiteX3" fmla="*/ 1624054 w 2288921"/>
                  <a:gd name="connsiteY3" fmla="*/ 118379 h 1580891"/>
                  <a:gd name="connsiteX4" fmla="*/ 1722792 w 2288921"/>
                  <a:gd name="connsiteY4" fmla="*/ 248734 h 1580891"/>
                  <a:gd name="connsiteX5" fmla="*/ 2114061 w 2288921"/>
                  <a:gd name="connsiteY5" fmla="*/ 733147 h 1580891"/>
                  <a:gd name="connsiteX6" fmla="*/ 2288921 w 2288921"/>
                  <a:gd name="connsiteY6" fmla="*/ 949635 h 1580891"/>
                  <a:gd name="connsiteX7" fmla="*/ 2283754 w 2288921"/>
                  <a:gd name="connsiteY7" fmla="*/ 956876 h 1580891"/>
                  <a:gd name="connsiteX8" fmla="*/ 2239674 w 2288921"/>
                  <a:gd name="connsiteY8" fmla="*/ 1003812 h 1580891"/>
                  <a:gd name="connsiteX9" fmla="*/ 1535488 w 2288921"/>
                  <a:gd name="connsiteY9" fmla="*/ 1281982 h 1580891"/>
                  <a:gd name="connsiteX10" fmla="*/ 1389103 w 2288921"/>
                  <a:gd name="connsiteY10" fmla="*/ 1282873 h 1580891"/>
                  <a:gd name="connsiteX11" fmla="*/ 1325584 w 2288921"/>
                  <a:gd name="connsiteY11" fmla="*/ 1338299 h 1580891"/>
                  <a:gd name="connsiteX12" fmla="*/ 911282 w 2288921"/>
                  <a:gd name="connsiteY12" fmla="*/ 1580891 h 1580891"/>
                  <a:gd name="connsiteX13" fmla="*/ 533304 w 2288921"/>
                  <a:gd name="connsiteY13" fmla="*/ 1266482 h 1580891"/>
                  <a:gd name="connsiteX14" fmla="*/ 487753 w 2288921"/>
                  <a:gd name="connsiteY14" fmla="*/ 1218367 h 1580891"/>
                  <a:gd name="connsiteX15" fmla="*/ 419854 w 2288921"/>
                  <a:gd name="connsiteY15" fmla="*/ 1199990 h 1580891"/>
                  <a:gd name="connsiteX16" fmla="*/ 0 w 2288921"/>
                  <a:gd name="connsiteY16" fmla="*/ 696105 h 1580891"/>
                  <a:gd name="connsiteX17" fmla="*/ 1146262 w 2288921"/>
                  <a:gd name="connsiteY17" fmla="*/ 180262 h 1580891"/>
                  <a:gd name="connsiteX18" fmla="*/ 1351670 w 2288921"/>
                  <a:gd name="connsiteY18" fmla="*/ 77904 h 1580891"/>
                  <a:gd name="connsiteX19" fmla="*/ 1369024 w 2288921"/>
                  <a:gd name="connsiteY19" fmla="*/ 78801 h 1580891"/>
                  <a:gd name="connsiteX20" fmla="*/ 1527158 w 2288921"/>
                  <a:gd name="connsiteY20" fmla="*/ 0 h 158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88921" h="1580891">
                    <a:moveTo>
                      <a:pt x="1527158" y="0"/>
                    </a:moveTo>
                    <a:lnTo>
                      <a:pt x="1615300" y="116367"/>
                    </a:lnTo>
                    <a:lnTo>
                      <a:pt x="1618864" y="116934"/>
                    </a:lnTo>
                    <a:lnTo>
                      <a:pt x="1624054" y="118379"/>
                    </a:lnTo>
                    <a:lnTo>
                      <a:pt x="1722792" y="248734"/>
                    </a:lnTo>
                    <a:cubicBezTo>
                      <a:pt x="1853215" y="415563"/>
                      <a:pt x="1983638" y="573462"/>
                      <a:pt x="2114061" y="733147"/>
                    </a:cubicBezTo>
                    <a:lnTo>
                      <a:pt x="2288921" y="949635"/>
                    </a:lnTo>
                    <a:lnTo>
                      <a:pt x="2283754" y="956876"/>
                    </a:lnTo>
                    <a:lnTo>
                      <a:pt x="2239674" y="1003812"/>
                    </a:lnTo>
                    <a:lnTo>
                      <a:pt x="1535488" y="1281982"/>
                    </a:lnTo>
                    <a:lnTo>
                      <a:pt x="1389103" y="1282873"/>
                    </a:lnTo>
                    <a:lnTo>
                      <a:pt x="1325584" y="1338299"/>
                    </a:lnTo>
                    <a:lnTo>
                      <a:pt x="911282" y="1580891"/>
                    </a:lnTo>
                    <a:lnTo>
                      <a:pt x="533304" y="1266482"/>
                    </a:lnTo>
                    <a:cubicBezTo>
                      <a:pt x="522883" y="1264731"/>
                      <a:pt x="498174" y="1220118"/>
                      <a:pt x="487753" y="1218367"/>
                    </a:cubicBezTo>
                    <a:lnTo>
                      <a:pt x="419854" y="1199990"/>
                    </a:lnTo>
                    <a:lnTo>
                      <a:pt x="0" y="696105"/>
                    </a:lnTo>
                    <a:cubicBezTo>
                      <a:pt x="390124" y="537552"/>
                      <a:pt x="766853" y="365604"/>
                      <a:pt x="1146262" y="180262"/>
                    </a:cubicBezTo>
                    <a:lnTo>
                      <a:pt x="1351670" y="77904"/>
                    </a:lnTo>
                    <a:lnTo>
                      <a:pt x="1369024" y="78801"/>
                    </a:lnTo>
                    <a:lnTo>
                      <a:pt x="1527158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3A2EFCF5-DD03-4227-B48C-CF3E3C56166E}"/>
                </a:ext>
              </a:extLst>
            </p:cNvPr>
            <p:cNvGrpSpPr/>
            <p:nvPr/>
          </p:nvGrpSpPr>
          <p:grpSpPr>
            <a:xfrm rot="18000000">
              <a:off x="5877638" y="3070076"/>
              <a:ext cx="977858" cy="1663894"/>
              <a:chOff x="5450062" y="2384413"/>
              <a:chExt cx="1306252" cy="2222678"/>
            </a:xfrm>
          </p:grpSpPr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31A7B941-D081-4723-A5B5-7785705022C5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F96D72B4-4D69-468A-8315-606A11A53B08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FF6B92E4-BD1D-4E96-8D08-BACB4F9957C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3BF589CC-DFCD-46CC-B4E9-CE62599D44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166C0B2C-082D-4033-B97D-B7216577167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DD5742F1-1EF2-4678-BE14-0A539851BF45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7818335D-7D09-4446-805A-AAF22021830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7CAD1A7D-E4FF-40BE-B3A2-A7DE4764FEF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CE54A43A-309A-4392-BFFA-D6C0F2D44D6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5E381393-7714-4E19-A439-1E71D913518C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A21BAF12-2845-4AD8-8ACD-51E69237712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43AB38BD-614C-4308-9EFE-F3776D5D4CE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AFCD4D4F-08EE-4B39-9DD0-BC09C487848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B9001083-9D8B-4F9D-A935-3A2DADCE1FF4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6A901D28-CC34-41B4-BEAA-D00A6E576E1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FDE701FC-EC0E-4172-86AB-FA234695B69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563D59D7-510E-4DEC-B4B3-9C0FC3D5171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259B6EEA-349B-4192-944E-2578E80DB4C7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AC3F4BE6-786A-400D-B8DE-D6CB640920F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47E38196-D8D6-462E-9541-14944F3456B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F6AFD2C9-19C3-489C-803F-71737F7FDBB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AC1E32E0-354D-4004-BACF-215FA7FCD88D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1AD163B2-18EB-4E9C-B932-E48CD5FCF14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F314E672-AFAA-4FC1-86EF-5D3D07CA2EC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776F9A77-6707-40AC-B914-89E26E7587D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02D32DA6-A564-4124-8329-10EFD798DA4D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A69C656E-94F3-4619-A787-7F14D1477F0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A9108913-00A2-4EDB-A17E-8DF879EC0E6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1D761353-6017-43B6-997A-05CBE8812A9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CE0D2723-9E20-4615-B291-E28CE739D0EA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97BBBA59-EE5F-40F0-9749-A074030589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47DCEB7A-ADBD-4913-B93D-EBD1DDF1071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9F2AFD6D-36C6-4DA8-93BC-818879EC982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4CD831B5-2528-454D-A52D-3CA1D4CF33A5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50728380-A12B-42A7-94BE-2C756E1260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C1DC8699-9664-47EB-86C8-85FD849AF5D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3B1304F1-AD64-4854-845E-1E31AA951A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9DEF71B8-25D9-4EE8-B128-72E9C317A0D3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AF792144-4421-46CD-BC7B-12B132D41D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29BD4F96-B0AA-4E46-806C-CBCDBBEC068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3FBDE6E8-93D3-430F-B62F-E52414659B1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15FB0181-D991-4324-9546-5E496A38A7C0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2FF27404-C9D6-4F8E-B39C-882D3FF67B8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E15491EC-333B-453D-BD7E-A0B7F6DE3DA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D541834-C71F-4141-A4BC-DA7A39BA7DF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1D2E5FF6-1721-4EFE-B681-E97B9C959281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A7290E3A-6BC2-4D61-8AEA-09F848A440F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4B86B0B5-46A1-405F-B79E-FAD0FB7B42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C380B34C-2E65-45B6-9729-6114B2EABB0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50A66C13-71C4-4EE1-B1C0-DF1703C3D573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C924737A-8CB9-460B-8360-32BB40BB51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A08C40FC-AC46-41A5-96AF-25021D88659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F21E2819-A154-4570-8B0F-9E8306BFF0A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D49C8E49-1BAD-46FC-AD66-F0FA35105F35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A4B19772-2867-4D97-9FE2-76D752C7265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1F2CF3D4-3BA9-4ED4-8F53-74D3A43034E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C578ECD-43CC-45FC-AF07-839771373E6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CAF33C4F-7979-4149-8576-7991B9EBE62E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16360600-879C-4016-ACF6-BDDE549480E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7F56A47C-819F-4C71-B12C-467B9CEF7FC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5974C3ED-7184-4431-8BB6-AD36627490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3555C9F7-441F-4C28-A9B2-83D7DC3EE6A0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6D0D8EFD-914C-4EEB-BC98-DFE0F750AF6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947B8810-F430-4A79-9E52-B5453602A53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882724BF-7E5F-484C-A738-49A4DA61E9B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A9E304E6-9901-4376-8F24-299D96C7A121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9775D394-DF2B-425E-AC73-7F45FEC526E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D97B6269-6439-4C0D-A39B-CBDAACA8400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A25CD8FE-0047-42B6-985E-63B1B15375F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11C89A14-066B-413A-9BD3-6C7C4571E8CC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7E60C5EC-9DE9-4B8E-8EDD-924AD66473F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6B1207E4-1061-4523-AC48-1193296596E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E815F8C1-49C1-46B2-9C39-5CCD43DE313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25AE4B65-9D07-4BA5-99A9-238DA9DE3003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5BA3FC85-7ED9-4955-A4FE-8596A1DD400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2EA9FB5B-3C96-4A60-B3AB-625BA07B682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18B154B2-F67A-457F-8715-52BA5048E4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86DDA015-5827-45F3-BE7A-BAB520AD6721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93E7C59C-9214-48DF-A9E9-DD40BE9D3E9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8FF0E2CB-3C30-40B5-A76E-F2F069AE299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8F348465-564C-45C2-80FE-0A529A3CC3D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98F64D2C-FDA3-46E2-A927-860F0F066066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8147DBA5-AD65-4468-9BAB-D47DF6954B8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1E08E8FE-1AF0-479A-BF96-1D45E487B67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BF57CF3E-60E3-46FE-96E0-122867EE22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9885ADDD-F070-4CA4-990F-F1ACF2B46E55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D64219C9-9F33-4DC3-940F-98B2BD656F9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0DDA8554-863D-414D-96EF-53F3682FD10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BA3B6986-CB39-4C7B-A349-F6E819F02DB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954F3E58-90C6-4654-BBA2-174FD7FCBF3A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A2C3F738-410B-4236-9CA8-059604596B1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DE89D25C-13DE-406B-BC83-D4F363B4E94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62442E6F-1ACE-4598-AB97-6EF2D457136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A561F947-249C-46BE-A33B-15598D7623D5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B8F5AB81-E4D2-486E-8620-A2B25958C31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3993D903-6D65-4E79-9E58-CFA205586ED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A425BFD9-BD66-4064-B508-EFCCE1B1C3A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35B64975-85C2-4429-8468-9F15AB848D85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F23849B6-DF4A-463C-9A98-71A897858A9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61092F80-6BFC-4765-BF63-743D5465845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8F7A5486-FAC9-4F83-ACBD-AE2AA1B56F4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D75594EF-0011-4DA9-8096-C3E088987DAA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4DDF0CAE-864F-40CE-A4C5-0A668CDE41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DB129F1B-69FB-4595-952D-0EB46206BA2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3EAA6B5B-8953-4A75-AAD6-84A309BA86F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832F4523-A4C5-4C81-A9A7-45ED485F3EE3}"/>
                </a:ext>
              </a:extLst>
            </p:cNvPr>
            <p:cNvGrpSpPr/>
            <p:nvPr/>
          </p:nvGrpSpPr>
          <p:grpSpPr>
            <a:xfrm rot="18000000">
              <a:off x="5125163" y="3365351"/>
              <a:ext cx="977858" cy="1663894"/>
              <a:chOff x="5450062" y="2384413"/>
              <a:chExt cx="1306252" cy="2222678"/>
            </a:xfrm>
          </p:grpSpPr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834F8B7C-B560-451E-9CBF-B704EA6185D7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F8C3C169-1AFF-4C8D-BC3D-D00D61BFDF53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5459B7AA-5F66-4E8C-9F39-D9B5259A2FF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6055493F-C82E-4198-A805-1B9D2D902E2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A9C038AE-A9C4-4B74-9688-788B72C5DE8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4C3295ED-2376-48F9-91B6-A3D8C87A202C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DF4995B3-7846-4B24-A624-A56912095CE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31C5D36B-6187-408C-9AAA-7A372E44D6B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2D366BBD-310B-47C0-9F30-1C8C9A281E3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BAAF9FF1-7AAD-4ECC-A800-B9A4EDE64134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CE244996-5569-4A64-A84E-4B5D1AA37DE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A40AF7DB-F17E-4B22-8A6E-0E203DEAAD6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9A5652B2-5673-4C3B-B7A8-58DDBFC0F8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BF935194-DD7C-465F-A972-DA055AB673AE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FAF8B135-C99C-44C1-9DC9-56121161117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106FD5C0-5703-4C78-AB9A-EA7679B7AA5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C667F13B-2C69-42D7-A6E9-9B80743C559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C27AE9B8-E003-4AFC-8071-1F41CF5B16A6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6A0E1023-644E-4465-9BF9-FC58D00EA82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5DEF5497-FAD0-4311-B43B-5F5142090C7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0D2B906A-6F3D-4F03-8F30-0283BD08F0E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87C6DDDE-D835-4549-ACC8-E8FF636341AB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3B805D9B-B884-4D87-BE2B-A926AB05054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8CBD02EC-B5CE-4DC4-8339-A02504791E5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B7E2EAC3-E216-4492-B07F-AA1CE50998C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28AA25CE-1591-439C-B7EC-A3487F139F20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E2C6E947-EC4A-4E9A-B9FE-27E992284FE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96230D4A-121F-4DCF-9081-FF0B74E1557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94174F19-391D-4FB6-B568-8E8C4BADDB6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93B7CEA9-0E21-4E06-9D8C-8FFBC666E767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7B66153A-698A-474D-9D71-C64265CD0EC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1E1078A0-0451-47B6-81EE-49A70CD038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326FC188-573A-4AD2-9B26-B8CBD4F4396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A90BBB4D-60BD-4322-AAEE-103F66CBB5E7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B5360959-1B24-4CBC-9446-D63F142766F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A579F83C-DDDB-44D1-9A5D-7CE489A22D3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6B8FB764-5D69-4C84-97AF-7E6510019A4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68814676-4C58-48E4-B7A9-4AF47DDD0B1F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F098F8E7-671E-4C1B-BC9D-449C71B3B27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A325E90D-7EB9-49DD-BB10-E542FC9FA39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9B04FCE5-CD37-497F-B356-0A42A835AAA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ABE50539-B5BB-4ACB-A4D3-C929C4C6F075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6493E246-8E4F-4312-897D-43787DFAEA0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0AAF4DEB-CFDD-4487-AE1E-9818E122E0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5B6C0AC0-B8D9-44BD-B179-06919FDAB90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C38FF75B-CDF1-4941-9929-92B0C247B30B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F873CCF9-F141-401D-8AD6-120044B7723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D23957D5-0E43-4040-A78D-32673720F2F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6FAD496B-98E6-489E-A8E6-97E7A98A37A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9982F15F-7339-43F7-93F0-EFC9B27095AE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0EE095EE-99DB-4A50-94B6-BD73490104C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B8BA9FEC-DF70-43B1-B2E4-F53B753F0F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F6A50C09-DC07-4F73-9DCE-20795D40E9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A64CBFE5-1E12-4878-B721-CC0BF2128B25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D74346BA-E161-4E07-8997-EECB9C32170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A4AB845F-5A49-4DF7-9713-C8C3C5413CD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7DB96FEB-8A5C-4944-9CAF-3E71A267DDC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9FCE5DD0-A59B-42B1-9CF5-12B86CED93DE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90E2166F-6FB6-4927-9860-3232B3E913D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D58AE74A-BD12-4F97-B3E2-20C5B166245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88E49642-0EEA-4672-B62D-C03CA53311A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D2A3B2BA-262B-4BF0-B7B4-6E89264D9247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890EF5B2-852B-4405-8F34-B7886F370D2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D9251696-B2EA-457E-B2B8-5B904F7FF06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72AB2443-7C2B-40DA-842A-644187985EF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381FB7B4-D05E-4C2B-ACEC-EE192ED739E8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017A298E-743B-4959-AEC7-3DCF4EEF5CD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5AC7E760-3F46-480E-91D7-D306F53B2E3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B79EA54E-0940-49FE-926E-A156C96BF7E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183066AB-E225-420F-8D7F-36E7B914D821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9ADA320F-7178-45FB-89CA-3D240B1819B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2AA4E939-97F7-452B-8204-F2876AECCE0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6D0C3D99-2AD6-4EA2-9A2A-EFFA3960E54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4A42A17F-61B4-4957-B876-D991CA383B7D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0FB34F57-49F7-4B1E-A828-1A37298DFD8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C2F05BBE-8CE7-4860-B963-4C8A1509E7C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CD91CE17-4759-4249-93B6-B9C5836F807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629B2FDA-7ABD-48D6-954F-1E6126B408F5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0F85842E-6071-41EF-AACD-7F9CFB03187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68CBD24C-5B63-4A35-B8D0-D45CF6AEEB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F0276F11-939D-4DE6-B413-514E80B970A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08D97CE5-BEBB-453B-BEB9-79E6C96A2DCC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6B0C369B-0560-4658-85B4-B6A70DF4890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82C87832-F8A2-4058-BA54-01B03BAA510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0A3F0B45-FC80-49B0-9345-A75A91B0E04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CF731A69-AB60-4C7E-8107-974EE0654924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5F51CBBC-58C2-41FA-8448-0D639806D19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F9D2B1FD-F04E-40CA-8157-32566CB6484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B3A71F4C-CD17-4CE3-9C40-6CA2E509A7D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58452724-9B98-4D85-A873-DCB4B870E988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6AECF2AE-B10C-4418-88C6-0ED2EAE3B8C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3DC873E-3330-41A8-951C-FEC92E3FC2F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A439C966-9042-4B27-9AD8-19C6ED19FCB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A544CC44-7E27-48CC-A1CC-231537E5BDF2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2C2E4C30-483A-4077-92C7-88C1D4C7C1D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07AEF71C-CF84-48EE-892C-1C9CF07D110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6411102D-A1BA-4067-9262-09B30C43DD3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08311084-49C2-4A15-8CA4-386939E2C8B7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5CC40E2F-AC5C-4AF7-AC9B-2B966F635DA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CF852D3F-51C3-4C5A-AF49-2BFE5AEE51E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F5F048A9-D2C4-4D42-8B63-D2AA0C50DDF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296E3804-9048-4511-A83C-B4688ECC001A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0D11887B-25E1-4566-A228-2952EB97A29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BF15C21B-DF6A-40AB-82E8-749F56FBD9C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2C47D3C4-D27A-4DC3-9467-C8D3E83691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C1D3360B-E6FB-4378-8AD9-DA483188111C}"/>
              </a:ext>
            </a:extLst>
          </p:cNvPr>
          <p:cNvGrpSpPr/>
          <p:nvPr/>
        </p:nvGrpSpPr>
        <p:grpSpPr>
          <a:xfrm>
            <a:off x="4383557" y="884050"/>
            <a:ext cx="1157936" cy="2582144"/>
            <a:chOff x="2492026" y="230981"/>
            <a:chExt cx="2848337" cy="6351663"/>
          </a:xfrm>
        </p:grpSpPr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32DEEC5C-2D46-4C8C-8416-ADA11636F532}"/>
                </a:ext>
              </a:extLst>
            </p:cNvPr>
            <p:cNvGrpSpPr/>
            <p:nvPr/>
          </p:nvGrpSpPr>
          <p:grpSpPr>
            <a:xfrm>
              <a:off x="2492026" y="230981"/>
              <a:ext cx="1510632" cy="6005917"/>
              <a:chOff x="2492026" y="230981"/>
              <a:chExt cx="1510632" cy="6005917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F7B9EBD2-AB26-4654-B128-839B606C33C7}"/>
                  </a:ext>
                </a:extLst>
              </p:cNvPr>
              <p:cNvGrpSpPr/>
              <p:nvPr/>
            </p:nvGrpSpPr>
            <p:grpSpPr>
              <a:xfrm>
                <a:off x="2501659" y="230981"/>
                <a:ext cx="1500999" cy="6005917"/>
                <a:chOff x="2501659" y="230981"/>
                <a:chExt cx="1500999" cy="6005917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0567E2C1-70D1-43A9-876E-32B381C2F8F7}"/>
                    </a:ext>
                  </a:extLst>
                </p:cNvPr>
                <p:cNvSpPr/>
                <p:nvPr/>
              </p:nvSpPr>
              <p:spPr>
                <a:xfrm>
                  <a:off x="2501660" y="1333498"/>
                  <a:ext cx="1500998" cy="4903400"/>
                </a:xfrm>
                <a:custGeom>
                  <a:avLst/>
                  <a:gdLst>
                    <a:gd name="connsiteX0" fmla="*/ 473050 w 1500998"/>
                    <a:gd name="connsiteY0" fmla="*/ 0 h 4903400"/>
                    <a:gd name="connsiteX1" fmla="*/ 1027946 w 1500998"/>
                    <a:gd name="connsiteY1" fmla="*/ 0 h 4903400"/>
                    <a:gd name="connsiteX2" fmla="*/ 1158726 w 1500998"/>
                    <a:gd name="connsiteY2" fmla="*/ 515853 h 4903400"/>
                    <a:gd name="connsiteX3" fmla="*/ 1206822 w 1500998"/>
                    <a:gd name="connsiteY3" fmla="*/ 567501 h 4903400"/>
                    <a:gd name="connsiteX4" fmla="*/ 1281182 w 1500998"/>
                    <a:gd name="connsiteY4" fmla="*/ 628854 h 4903400"/>
                    <a:gd name="connsiteX5" fmla="*/ 1500998 w 1500998"/>
                    <a:gd name="connsiteY5" fmla="*/ 1159537 h 4903400"/>
                    <a:gd name="connsiteX6" fmla="*/ 1500997 w 1500998"/>
                    <a:gd name="connsiteY6" fmla="*/ 4713614 h 4903400"/>
                    <a:gd name="connsiteX7" fmla="*/ 1311211 w 1500998"/>
                    <a:gd name="connsiteY7" fmla="*/ 4903400 h 4903400"/>
                    <a:gd name="connsiteX8" fmla="*/ 189786 w 1500998"/>
                    <a:gd name="connsiteY8" fmla="*/ 4903400 h 4903400"/>
                    <a:gd name="connsiteX9" fmla="*/ 0 w 1500998"/>
                    <a:gd name="connsiteY9" fmla="*/ 4713614 h 4903400"/>
                    <a:gd name="connsiteX10" fmla="*/ 0 w 1500998"/>
                    <a:gd name="connsiteY10" fmla="*/ 1159537 h 4903400"/>
                    <a:gd name="connsiteX11" fmla="*/ 219816 w 1500998"/>
                    <a:gd name="connsiteY11" fmla="*/ 628854 h 4903400"/>
                    <a:gd name="connsiteX12" fmla="*/ 295657 w 1500998"/>
                    <a:gd name="connsiteY12" fmla="*/ 566280 h 4903400"/>
                    <a:gd name="connsiteX13" fmla="*/ 342368 w 1500998"/>
                    <a:gd name="connsiteY13" fmla="*/ 521908 h 4903400"/>
                    <a:gd name="connsiteX14" fmla="*/ 473050 w 1500998"/>
                    <a:gd name="connsiteY14" fmla="*/ 0 h 49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00998" h="4903400">
                      <a:moveTo>
                        <a:pt x="473050" y="0"/>
                      </a:moveTo>
                      <a:lnTo>
                        <a:pt x="1027946" y="0"/>
                      </a:lnTo>
                      <a:cubicBezTo>
                        <a:pt x="1028468" y="241002"/>
                        <a:pt x="1054514" y="389025"/>
                        <a:pt x="1158726" y="515853"/>
                      </a:cubicBezTo>
                      <a:lnTo>
                        <a:pt x="1206822" y="567501"/>
                      </a:lnTo>
                      <a:lnTo>
                        <a:pt x="1281182" y="628854"/>
                      </a:lnTo>
                      <a:cubicBezTo>
                        <a:pt x="1416996" y="764668"/>
                        <a:pt x="1500998" y="952293"/>
                        <a:pt x="1500998" y="1159537"/>
                      </a:cubicBezTo>
                      <a:cubicBezTo>
                        <a:pt x="1500998" y="2344229"/>
                        <a:pt x="1500997" y="3528922"/>
                        <a:pt x="1500997" y="4713614"/>
                      </a:cubicBezTo>
                      <a:cubicBezTo>
                        <a:pt x="1500997" y="4818430"/>
                        <a:pt x="1416027" y="4903400"/>
                        <a:pt x="1311211" y="4903400"/>
                      </a:cubicBezTo>
                      <a:lnTo>
                        <a:pt x="189786" y="4903400"/>
                      </a:lnTo>
                      <a:cubicBezTo>
                        <a:pt x="84970" y="4903400"/>
                        <a:pt x="0" y="4818430"/>
                        <a:pt x="0" y="4713614"/>
                      </a:cubicBezTo>
                      <a:lnTo>
                        <a:pt x="0" y="1159537"/>
                      </a:lnTo>
                      <a:cubicBezTo>
                        <a:pt x="0" y="952293"/>
                        <a:pt x="84002" y="764668"/>
                        <a:pt x="219816" y="628854"/>
                      </a:cubicBezTo>
                      <a:lnTo>
                        <a:pt x="295657" y="566280"/>
                      </a:lnTo>
                      <a:lnTo>
                        <a:pt x="342368" y="521908"/>
                      </a:lnTo>
                      <a:cubicBezTo>
                        <a:pt x="447004" y="408558"/>
                        <a:pt x="474612" y="268089"/>
                        <a:pt x="47305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6600"/>
                    </a:gs>
                    <a:gs pos="100000">
                      <a:srgbClr val="006600"/>
                    </a:gs>
                    <a:gs pos="50000">
                      <a:srgbClr val="00B05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四角形: 上の 2 つの角を丸める 731">
                  <a:extLst>
                    <a:ext uri="{FF2B5EF4-FFF2-40B4-BE49-F238E27FC236}">
                      <a16:creationId xmlns:a16="http://schemas.microsoft.com/office/drawing/2014/main" id="{7F22BB29-D14F-43EB-9228-E836547BCDDB}"/>
                    </a:ext>
                  </a:extLst>
                </p:cNvPr>
                <p:cNvSpPr/>
                <p:nvPr/>
              </p:nvSpPr>
              <p:spPr>
                <a:xfrm>
                  <a:off x="2972924" y="792956"/>
                  <a:ext cx="558470" cy="540543"/>
                </a:xfrm>
                <a:prstGeom prst="round2SameRect">
                  <a:avLst>
                    <a:gd name="adj1" fmla="val 8329"/>
                    <a:gd name="adj2" fmla="val 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四角形: 上の 2 つの角を丸める 732">
                  <a:extLst>
                    <a:ext uri="{FF2B5EF4-FFF2-40B4-BE49-F238E27FC236}">
                      <a16:creationId xmlns:a16="http://schemas.microsoft.com/office/drawing/2014/main" id="{C27750D7-4E27-4ABD-81AA-4568C75E6C6A}"/>
                    </a:ext>
                  </a:extLst>
                </p:cNvPr>
                <p:cNvSpPr/>
                <p:nvPr/>
              </p:nvSpPr>
              <p:spPr>
                <a:xfrm>
                  <a:off x="2972924" y="230981"/>
                  <a:ext cx="558470" cy="466725"/>
                </a:xfrm>
                <a:prstGeom prst="round2SameRect">
                  <a:avLst>
                    <a:gd name="adj1" fmla="val 14796"/>
                    <a:gd name="adj2" fmla="val 11735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06DD6A10-CEED-4766-9BD9-0D72C3002C8D}"/>
                    </a:ext>
                  </a:extLst>
                </p:cNvPr>
                <p:cNvSpPr/>
                <p:nvPr/>
              </p:nvSpPr>
              <p:spPr>
                <a:xfrm>
                  <a:off x="2986087" y="671513"/>
                  <a:ext cx="531019" cy="140494"/>
                </a:xfrm>
                <a:custGeom>
                  <a:avLst/>
                  <a:gdLst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75724 h 175724"/>
                    <a:gd name="connsiteX10" fmla="*/ 26194 w 531019"/>
                    <a:gd name="connsiteY10" fmla="*/ 147881 h 175724"/>
                    <a:gd name="connsiteX11" fmla="*/ 22245 w 531019"/>
                    <a:gd name="connsiteY11" fmla="*/ 151154 h 175724"/>
                    <a:gd name="connsiteX12" fmla="*/ 0 w 531019"/>
                    <a:gd name="connsiteY12" fmla="*/ 156674 h 175724"/>
                    <a:gd name="connsiteX13" fmla="*/ 0 w 531019"/>
                    <a:gd name="connsiteY13" fmla="*/ 16180 h 175724"/>
                    <a:gd name="connsiteX14" fmla="*/ 22245 w 531019"/>
                    <a:gd name="connsiteY14" fmla="*/ 21700 h 175724"/>
                    <a:gd name="connsiteX15" fmla="*/ 26194 w 531019"/>
                    <a:gd name="connsiteY15" fmla="*/ 24973 h 175724"/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47881 h 175724"/>
                    <a:gd name="connsiteX10" fmla="*/ 22245 w 531019"/>
                    <a:gd name="connsiteY10" fmla="*/ 151154 h 175724"/>
                    <a:gd name="connsiteX11" fmla="*/ 0 w 531019"/>
                    <a:gd name="connsiteY11" fmla="*/ 156674 h 175724"/>
                    <a:gd name="connsiteX12" fmla="*/ 0 w 531019"/>
                    <a:gd name="connsiteY12" fmla="*/ 16180 h 175724"/>
                    <a:gd name="connsiteX13" fmla="*/ 22245 w 531019"/>
                    <a:gd name="connsiteY13" fmla="*/ 21700 h 175724"/>
                    <a:gd name="connsiteX14" fmla="*/ 26194 w 531019"/>
                    <a:gd name="connsiteY14" fmla="*/ 24973 h 175724"/>
                    <a:gd name="connsiteX15" fmla="*/ 26194 w 531019"/>
                    <a:gd name="connsiteY15" fmla="*/ 0 h 175724"/>
                    <a:gd name="connsiteX0" fmla="*/ 26194 w 531019"/>
                    <a:gd name="connsiteY0" fmla="*/ 0 h 156674"/>
                    <a:gd name="connsiteX1" fmla="*/ 502444 w 531019"/>
                    <a:gd name="connsiteY1" fmla="*/ 0 h 156674"/>
                    <a:gd name="connsiteX2" fmla="*/ 502444 w 531019"/>
                    <a:gd name="connsiteY2" fmla="*/ 26946 h 156674"/>
                    <a:gd name="connsiteX3" fmla="*/ 508774 w 531019"/>
                    <a:gd name="connsiteY3" fmla="*/ 21700 h 156674"/>
                    <a:gd name="connsiteX4" fmla="*/ 531019 w 531019"/>
                    <a:gd name="connsiteY4" fmla="*/ 16180 h 156674"/>
                    <a:gd name="connsiteX5" fmla="*/ 531019 w 531019"/>
                    <a:gd name="connsiteY5" fmla="*/ 156674 h 156674"/>
                    <a:gd name="connsiteX6" fmla="*/ 508774 w 531019"/>
                    <a:gd name="connsiteY6" fmla="*/ 151154 h 156674"/>
                    <a:gd name="connsiteX7" fmla="*/ 502444 w 531019"/>
                    <a:gd name="connsiteY7" fmla="*/ 145908 h 156674"/>
                    <a:gd name="connsiteX8" fmla="*/ 26194 w 531019"/>
                    <a:gd name="connsiteY8" fmla="*/ 147881 h 156674"/>
                    <a:gd name="connsiteX9" fmla="*/ 22245 w 531019"/>
                    <a:gd name="connsiteY9" fmla="*/ 151154 h 156674"/>
                    <a:gd name="connsiteX10" fmla="*/ 0 w 531019"/>
                    <a:gd name="connsiteY10" fmla="*/ 156674 h 156674"/>
                    <a:gd name="connsiteX11" fmla="*/ 0 w 531019"/>
                    <a:gd name="connsiteY11" fmla="*/ 16180 h 156674"/>
                    <a:gd name="connsiteX12" fmla="*/ 22245 w 531019"/>
                    <a:gd name="connsiteY12" fmla="*/ 21700 h 156674"/>
                    <a:gd name="connsiteX13" fmla="*/ 26194 w 531019"/>
                    <a:gd name="connsiteY13" fmla="*/ 24973 h 156674"/>
                    <a:gd name="connsiteX14" fmla="*/ 26194 w 531019"/>
                    <a:gd name="connsiteY14" fmla="*/ 0 h 156674"/>
                    <a:gd name="connsiteX0" fmla="*/ 26194 w 531019"/>
                    <a:gd name="connsiteY0" fmla="*/ 0 h 156674"/>
                    <a:gd name="connsiteX1" fmla="*/ 502444 w 531019"/>
                    <a:gd name="connsiteY1" fmla="*/ 26946 h 156674"/>
                    <a:gd name="connsiteX2" fmla="*/ 508774 w 531019"/>
                    <a:gd name="connsiteY2" fmla="*/ 21700 h 156674"/>
                    <a:gd name="connsiteX3" fmla="*/ 531019 w 531019"/>
                    <a:gd name="connsiteY3" fmla="*/ 16180 h 156674"/>
                    <a:gd name="connsiteX4" fmla="*/ 531019 w 531019"/>
                    <a:gd name="connsiteY4" fmla="*/ 156674 h 156674"/>
                    <a:gd name="connsiteX5" fmla="*/ 508774 w 531019"/>
                    <a:gd name="connsiteY5" fmla="*/ 151154 h 156674"/>
                    <a:gd name="connsiteX6" fmla="*/ 502444 w 531019"/>
                    <a:gd name="connsiteY6" fmla="*/ 145908 h 156674"/>
                    <a:gd name="connsiteX7" fmla="*/ 26194 w 531019"/>
                    <a:gd name="connsiteY7" fmla="*/ 147881 h 156674"/>
                    <a:gd name="connsiteX8" fmla="*/ 22245 w 531019"/>
                    <a:gd name="connsiteY8" fmla="*/ 151154 h 156674"/>
                    <a:gd name="connsiteX9" fmla="*/ 0 w 531019"/>
                    <a:gd name="connsiteY9" fmla="*/ 156674 h 156674"/>
                    <a:gd name="connsiteX10" fmla="*/ 0 w 531019"/>
                    <a:gd name="connsiteY10" fmla="*/ 16180 h 156674"/>
                    <a:gd name="connsiteX11" fmla="*/ 22245 w 531019"/>
                    <a:gd name="connsiteY11" fmla="*/ 21700 h 156674"/>
                    <a:gd name="connsiteX12" fmla="*/ 26194 w 531019"/>
                    <a:gd name="connsiteY12" fmla="*/ 24973 h 156674"/>
                    <a:gd name="connsiteX13" fmla="*/ 26194 w 531019"/>
                    <a:gd name="connsiteY13" fmla="*/ 0 h 156674"/>
                    <a:gd name="connsiteX0" fmla="*/ 26194 w 531019"/>
                    <a:gd name="connsiteY0" fmla="*/ 8793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12" fmla="*/ 26194 w 531019"/>
                    <a:gd name="connsiteY12" fmla="*/ 8793 h 140494"/>
                    <a:gd name="connsiteX0" fmla="*/ 22245 w 531019"/>
                    <a:gd name="connsiteY0" fmla="*/ 5520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08774 w 531019"/>
                    <a:gd name="connsiteY2" fmla="*/ 13090 h 148064"/>
                    <a:gd name="connsiteX3" fmla="*/ 531019 w 531019"/>
                    <a:gd name="connsiteY3" fmla="*/ 7570 h 148064"/>
                    <a:gd name="connsiteX4" fmla="*/ 531019 w 531019"/>
                    <a:gd name="connsiteY4" fmla="*/ 148064 h 148064"/>
                    <a:gd name="connsiteX5" fmla="*/ 508774 w 531019"/>
                    <a:gd name="connsiteY5" fmla="*/ 142544 h 148064"/>
                    <a:gd name="connsiteX6" fmla="*/ 502444 w 531019"/>
                    <a:gd name="connsiteY6" fmla="*/ 137298 h 148064"/>
                    <a:gd name="connsiteX7" fmla="*/ 26194 w 531019"/>
                    <a:gd name="connsiteY7" fmla="*/ 139271 h 148064"/>
                    <a:gd name="connsiteX8" fmla="*/ 22245 w 531019"/>
                    <a:gd name="connsiteY8" fmla="*/ 142544 h 148064"/>
                    <a:gd name="connsiteX9" fmla="*/ 0 w 531019"/>
                    <a:gd name="connsiteY9" fmla="*/ 148064 h 148064"/>
                    <a:gd name="connsiteX10" fmla="*/ 0 w 531019"/>
                    <a:gd name="connsiteY10" fmla="*/ 7570 h 14806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31019 w 531019"/>
                    <a:gd name="connsiteY2" fmla="*/ 7570 h 148064"/>
                    <a:gd name="connsiteX3" fmla="*/ 531019 w 531019"/>
                    <a:gd name="connsiteY3" fmla="*/ 148064 h 148064"/>
                    <a:gd name="connsiteX4" fmla="*/ 508774 w 531019"/>
                    <a:gd name="connsiteY4" fmla="*/ 142544 h 148064"/>
                    <a:gd name="connsiteX5" fmla="*/ 502444 w 531019"/>
                    <a:gd name="connsiteY5" fmla="*/ 137298 h 148064"/>
                    <a:gd name="connsiteX6" fmla="*/ 26194 w 531019"/>
                    <a:gd name="connsiteY6" fmla="*/ 139271 h 148064"/>
                    <a:gd name="connsiteX7" fmla="*/ 22245 w 531019"/>
                    <a:gd name="connsiteY7" fmla="*/ 142544 h 148064"/>
                    <a:gd name="connsiteX8" fmla="*/ 0 w 531019"/>
                    <a:gd name="connsiteY8" fmla="*/ 148064 h 148064"/>
                    <a:gd name="connsiteX9" fmla="*/ 0 w 531019"/>
                    <a:gd name="connsiteY9" fmla="*/ 7570 h 148064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502444 w 531019"/>
                    <a:gd name="connsiteY4" fmla="*/ 147290 h 158056"/>
                    <a:gd name="connsiteX5" fmla="*/ 26194 w 531019"/>
                    <a:gd name="connsiteY5" fmla="*/ 149263 h 158056"/>
                    <a:gd name="connsiteX6" fmla="*/ 22245 w 531019"/>
                    <a:gd name="connsiteY6" fmla="*/ 152536 h 158056"/>
                    <a:gd name="connsiteX7" fmla="*/ 0 w 531019"/>
                    <a:gd name="connsiteY7" fmla="*/ 158056 h 158056"/>
                    <a:gd name="connsiteX8" fmla="*/ 0 w 531019"/>
                    <a:gd name="connsiteY8" fmla="*/ 17562 h 158056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26194 w 531019"/>
                    <a:gd name="connsiteY4" fmla="*/ 149263 h 158056"/>
                    <a:gd name="connsiteX5" fmla="*/ 22245 w 531019"/>
                    <a:gd name="connsiteY5" fmla="*/ 152536 h 158056"/>
                    <a:gd name="connsiteX6" fmla="*/ 0 w 531019"/>
                    <a:gd name="connsiteY6" fmla="*/ 158056 h 158056"/>
                    <a:gd name="connsiteX7" fmla="*/ 0 w 531019"/>
                    <a:gd name="connsiteY7" fmla="*/ 17562 h 158056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22245 w 531019"/>
                    <a:gd name="connsiteY4" fmla="*/ 152536 h 166101"/>
                    <a:gd name="connsiteX5" fmla="*/ 0 w 531019"/>
                    <a:gd name="connsiteY5" fmla="*/ 158056 h 166101"/>
                    <a:gd name="connsiteX6" fmla="*/ 0 w 531019"/>
                    <a:gd name="connsiteY6" fmla="*/ 17562 h 166101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0 w 531019"/>
                    <a:gd name="connsiteY4" fmla="*/ 158056 h 166101"/>
                    <a:gd name="connsiteX5" fmla="*/ 0 w 531019"/>
                    <a:gd name="connsiteY5" fmla="*/ 17562 h 166101"/>
                    <a:gd name="connsiteX0" fmla="*/ 0 w 531019"/>
                    <a:gd name="connsiteY0" fmla="*/ 17562 h 175618"/>
                    <a:gd name="connsiteX1" fmla="*/ 531019 w 531019"/>
                    <a:gd name="connsiteY1" fmla="*/ 17562 h 175618"/>
                    <a:gd name="connsiteX2" fmla="*/ 531019 w 531019"/>
                    <a:gd name="connsiteY2" fmla="*/ 158056 h 175618"/>
                    <a:gd name="connsiteX3" fmla="*/ 0 w 531019"/>
                    <a:gd name="connsiteY3" fmla="*/ 158056 h 175618"/>
                    <a:gd name="connsiteX4" fmla="*/ 0 w 531019"/>
                    <a:gd name="connsiteY4" fmla="*/ 17562 h 175618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0 w 531019"/>
                    <a:gd name="connsiteY3" fmla="*/ 158056 h 158056"/>
                    <a:gd name="connsiteX4" fmla="*/ 0 w 531019"/>
                    <a:gd name="connsiteY4" fmla="*/ 17562 h 158056"/>
                    <a:gd name="connsiteX0" fmla="*/ 0 w 531019"/>
                    <a:gd name="connsiteY0" fmla="*/ 0 h 140494"/>
                    <a:gd name="connsiteX1" fmla="*/ 531019 w 531019"/>
                    <a:gd name="connsiteY1" fmla="*/ 0 h 140494"/>
                    <a:gd name="connsiteX2" fmla="*/ 531019 w 531019"/>
                    <a:gd name="connsiteY2" fmla="*/ 140494 h 140494"/>
                    <a:gd name="connsiteX3" fmla="*/ 0 w 531019"/>
                    <a:gd name="connsiteY3" fmla="*/ 140494 h 140494"/>
                    <a:gd name="connsiteX4" fmla="*/ 0 w 531019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19" h="140494">
                      <a:moveTo>
                        <a:pt x="0" y="0"/>
                      </a:moveTo>
                      <a:lnTo>
                        <a:pt x="531019" y="0"/>
                      </a:lnTo>
                      <a:cubicBezTo>
                        <a:pt x="511969" y="43904"/>
                        <a:pt x="511969" y="96590"/>
                        <a:pt x="531019" y="140494"/>
                      </a:cubicBezTo>
                      <a:lnTo>
                        <a:pt x="0" y="140494"/>
                      </a:lnTo>
                      <a:cubicBezTo>
                        <a:pt x="19050" y="96590"/>
                        <a:pt x="19050" y="43904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四角形: 角を丸くする 734">
                  <a:extLst>
                    <a:ext uri="{FF2B5EF4-FFF2-40B4-BE49-F238E27FC236}">
                      <a16:creationId xmlns:a16="http://schemas.microsoft.com/office/drawing/2014/main" id="{5F422152-6EFA-4D2F-9361-9037DA1B789C}"/>
                    </a:ext>
                  </a:extLst>
                </p:cNvPr>
                <p:cNvSpPr/>
                <p:nvPr/>
              </p:nvSpPr>
              <p:spPr>
                <a:xfrm>
                  <a:off x="2954006" y="323685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四角形: 角を丸くする 735">
                  <a:extLst>
                    <a:ext uri="{FF2B5EF4-FFF2-40B4-BE49-F238E27FC236}">
                      <a16:creationId xmlns:a16="http://schemas.microsoft.com/office/drawing/2014/main" id="{58CACF42-0C8F-4935-ABD4-A3B10E27BB0C}"/>
                    </a:ext>
                  </a:extLst>
                </p:cNvPr>
                <p:cNvSpPr/>
                <p:nvPr/>
              </p:nvSpPr>
              <p:spPr>
                <a:xfrm>
                  <a:off x="2954006" y="43679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四角形: 角を丸くする 736">
                  <a:extLst>
                    <a:ext uri="{FF2B5EF4-FFF2-40B4-BE49-F238E27FC236}">
                      <a16:creationId xmlns:a16="http://schemas.microsoft.com/office/drawing/2014/main" id="{8A943364-822E-46FA-B7FB-443E31466401}"/>
                    </a:ext>
                  </a:extLst>
                </p:cNvPr>
                <p:cNvSpPr/>
                <p:nvPr/>
              </p:nvSpPr>
              <p:spPr>
                <a:xfrm>
                  <a:off x="2954006" y="54990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C000">
                        <a:lumMod val="50000"/>
                      </a:srgbClr>
                    </a:gs>
                    <a:gs pos="100000">
                      <a:srgbClr val="FFC000">
                        <a:lumMod val="50000"/>
                      </a:srgbClr>
                    </a:gs>
                    <a:gs pos="50000">
                      <a:srgbClr val="FFC000">
                        <a:lumMod val="75000"/>
                      </a:srgb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16FE0B8D-C9FE-4489-9A26-2A664AFF177A}"/>
                    </a:ext>
                  </a:extLst>
                </p:cNvPr>
                <p:cNvSpPr/>
                <p:nvPr/>
              </p:nvSpPr>
              <p:spPr>
                <a:xfrm>
                  <a:off x="2501660" y="6007894"/>
                  <a:ext cx="1500997" cy="229004"/>
                </a:xfrm>
                <a:custGeom>
                  <a:avLst/>
                  <a:gdLst>
                    <a:gd name="connsiteX0" fmla="*/ 739678 w 1500997"/>
                    <a:gd name="connsiteY0" fmla="*/ 0 h 229004"/>
                    <a:gd name="connsiteX1" fmla="*/ 1227249 w 1500997"/>
                    <a:gd name="connsiteY1" fmla="*/ 112653 h 229004"/>
                    <a:gd name="connsiteX2" fmla="*/ 1260367 w 1500997"/>
                    <a:gd name="connsiteY2" fmla="*/ 139395 h 229004"/>
                    <a:gd name="connsiteX3" fmla="*/ 1264130 w 1500997"/>
                    <a:gd name="connsiteY3" fmla="*/ 139395 h 229004"/>
                    <a:gd name="connsiteX4" fmla="*/ 1322736 w 1500997"/>
                    <a:gd name="connsiteY4" fmla="*/ 139395 h 229004"/>
                    <a:gd name="connsiteX5" fmla="*/ 1459694 w 1500997"/>
                    <a:gd name="connsiteY5" fmla="*/ 85010 h 229004"/>
                    <a:gd name="connsiteX6" fmla="*/ 1500997 w 1500997"/>
                    <a:gd name="connsiteY6" fmla="*/ 26280 h 229004"/>
                    <a:gd name="connsiteX7" fmla="*/ 1500997 w 1500997"/>
                    <a:gd name="connsiteY7" fmla="*/ 39218 h 229004"/>
                    <a:gd name="connsiteX8" fmla="*/ 1311211 w 1500997"/>
                    <a:gd name="connsiteY8" fmla="*/ 229004 h 229004"/>
                    <a:gd name="connsiteX9" fmla="*/ 189786 w 1500997"/>
                    <a:gd name="connsiteY9" fmla="*/ 229004 h 229004"/>
                    <a:gd name="connsiteX10" fmla="*/ 0 w 1500997"/>
                    <a:gd name="connsiteY10" fmla="*/ 39218 h 229004"/>
                    <a:gd name="connsiteX11" fmla="*/ 0 w 1500997"/>
                    <a:gd name="connsiteY11" fmla="*/ 26283 h 229004"/>
                    <a:gd name="connsiteX12" fmla="*/ 41302 w 1500997"/>
                    <a:gd name="connsiteY12" fmla="*/ 85010 h 229004"/>
                    <a:gd name="connsiteX13" fmla="*/ 178260 w 1500997"/>
                    <a:gd name="connsiteY13" fmla="*/ 139395 h 229004"/>
                    <a:gd name="connsiteX14" fmla="*/ 218990 w 1500997"/>
                    <a:gd name="connsiteY14" fmla="*/ 139395 h 229004"/>
                    <a:gd name="connsiteX15" fmla="*/ 252108 w 1500997"/>
                    <a:gd name="connsiteY15" fmla="*/ 112653 h 229004"/>
                    <a:gd name="connsiteX16" fmla="*/ 739678 w 1500997"/>
                    <a:gd name="connsiteY16" fmla="*/ 0 h 22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00997" h="229004">
                      <a:moveTo>
                        <a:pt x="739678" y="0"/>
                      </a:moveTo>
                      <a:cubicBezTo>
                        <a:pt x="935971" y="0"/>
                        <a:pt x="1111357" y="43853"/>
                        <a:pt x="1227249" y="112653"/>
                      </a:cubicBezTo>
                      <a:lnTo>
                        <a:pt x="1260367" y="139395"/>
                      </a:lnTo>
                      <a:lnTo>
                        <a:pt x="1264130" y="139395"/>
                      </a:lnTo>
                      <a:lnTo>
                        <a:pt x="1322736" y="139395"/>
                      </a:lnTo>
                      <a:cubicBezTo>
                        <a:pt x="1376222" y="139395"/>
                        <a:pt x="1424643" y="118612"/>
                        <a:pt x="1459694" y="85010"/>
                      </a:cubicBezTo>
                      <a:lnTo>
                        <a:pt x="1500997" y="26280"/>
                      </a:lnTo>
                      <a:lnTo>
                        <a:pt x="1500997" y="39218"/>
                      </a:lnTo>
                      <a:cubicBezTo>
                        <a:pt x="1500997" y="144034"/>
                        <a:pt x="1416027" y="229004"/>
                        <a:pt x="1311211" y="229004"/>
                      </a:cubicBezTo>
                      <a:lnTo>
                        <a:pt x="189786" y="229004"/>
                      </a:lnTo>
                      <a:cubicBezTo>
                        <a:pt x="84970" y="229004"/>
                        <a:pt x="0" y="144034"/>
                        <a:pt x="0" y="39218"/>
                      </a:cubicBezTo>
                      <a:lnTo>
                        <a:pt x="0" y="26283"/>
                      </a:lnTo>
                      <a:lnTo>
                        <a:pt x="41302" y="85010"/>
                      </a:lnTo>
                      <a:cubicBezTo>
                        <a:pt x="76353" y="118612"/>
                        <a:pt x="124775" y="139395"/>
                        <a:pt x="178260" y="139395"/>
                      </a:cubicBezTo>
                      <a:lnTo>
                        <a:pt x="218990" y="139395"/>
                      </a:lnTo>
                      <a:lnTo>
                        <a:pt x="252108" y="112653"/>
                      </a:lnTo>
                      <a:cubicBezTo>
                        <a:pt x="368000" y="43853"/>
                        <a:pt x="543386" y="0"/>
                        <a:pt x="7396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E9FA8609-D180-4506-8508-2F72204F05AA}"/>
                    </a:ext>
                  </a:extLst>
                </p:cNvPr>
                <p:cNvSpPr/>
                <p:nvPr/>
              </p:nvSpPr>
              <p:spPr>
                <a:xfrm>
                  <a:off x="2501659" y="1877856"/>
                  <a:ext cx="318735" cy="4343690"/>
                </a:xfrm>
                <a:custGeom>
                  <a:avLst/>
                  <a:gdLst>
                    <a:gd name="connsiteX0" fmla="*/ 318735 w 318735"/>
                    <a:gd name="connsiteY0" fmla="*/ 0 h 4343690"/>
                    <a:gd name="connsiteX1" fmla="*/ 318735 w 318735"/>
                    <a:gd name="connsiteY1" fmla="*/ 2148 h 4343690"/>
                    <a:gd name="connsiteX2" fmla="*/ 270879 w 318735"/>
                    <a:gd name="connsiteY2" fmla="*/ 46377 h 4343690"/>
                    <a:gd name="connsiteX3" fmla="*/ 70544 w 318735"/>
                    <a:gd name="connsiteY3" fmla="*/ 588158 h 4343690"/>
                    <a:gd name="connsiteX4" fmla="*/ 70544 w 318735"/>
                    <a:gd name="connsiteY4" fmla="*/ 4216557 h 4343690"/>
                    <a:gd name="connsiteX5" fmla="*/ 84137 w 318735"/>
                    <a:gd name="connsiteY5" fmla="*/ 4291975 h 4343690"/>
                    <a:gd name="connsiteX6" fmla="*/ 115263 w 318735"/>
                    <a:gd name="connsiteY6" fmla="*/ 4343690 h 4343690"/>
                    <a:gd name="connsiteX7" fmla="*/ 55587 w 318735"/>
                    <a:gd name="connsiteY7" fmla="*/ 4303455 h 4343690"/>
                    <a:gd name="connsiteX8" fmla="*/ 0 w 318735"/>
                    <a:gd name="connsiteY8" fmla="*/ 4169256 h 4343690"/>
                    <a:gd name="connsiteX9" fmla="*/ 0 w 318735"/>
                    <a:gd name="connsiteY9" fmla="*/ 615179 h 4343690"/>
                    <a:gd name="connsiteX10" fmla="*/ 219816 w 318735"/>
                    <a:gd name="connsiteY10" fmla="*/ 84496 h 4343690"/>
                    <a:gd name="connsiteX11" fmla="*/ 295657 w 318735"/>
                    <a:gd name="connsiteY11" fmla="*/ 21922 h 4343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8735" h="4343690">
                      <a:moveTo>
                        <a:pt x="318735" y="0"/>
                      </a:moveTo>
                      <a:lnTo>
                        <a:pt x="318735" y="2148"/>
                      </a:lnTo>
                      <a:lnTo>
                        <a:pt x="270879" y="46377"/>
                      </a:lnTo>
                      <a:cubicBezTo>
                        <a:pt x="147102" y="185032"/>
                        <a:pt x="70544" y="376580"/>
                        <a:pt x="70544" y="588158"/>
                      </a:cubicBezTo>
                      <a:lnTo>
                        <a:pt x="70544" y="4216557"/>
                      </a:lnTo>
                      <a:cubicBezTo>
                        <a:pt x="70544" y="4243309"/>
                        <a:pt x="75384" y="4268794"/>
                        <a:pt x="84137" y="4291975"/>
                      </a:cubicBezTo>
                      <a:lnTo>
                        <a:pt x="115263" y="4343690"/>
                      </a:lnTo>
                      <a:lnTo>
                        <a:pt x="55587" y="4303455"/>
                      </a:lnTo>
                      <a:cubicBezTo>
                        <a:pt x="21243" y="4269111"/>
                        <a:pt x="0" y="4221664"/>
                        <a:pt x="0" y="4169256"/>
                      </a:cubicBezTo>
                      <a:lnTo>
                        <a:pt x="0" y="615179"/>
                      </a:lnTo>
                      <a:cubicBezTo>
                        <a:pt x="0" y="407935"/>
                        <a:pt x="84002" y="220310"/>
                        <a:pt x="219816" y="84496"/>
                      </a:cubicBezTo>
                      <a:lnTo>
                        <a:pt x="295657" y="2192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889831E7-0353-40A5-8A9E-9FD8F590B2E7}"/>
                    </a:ext>
                  </a:extLst>
                </p:cNvPr>
                <p:cNvSpPr/>
                <p:nvPr/>
              </p:nvSpPr>
              <p:spPr>
                <a:xfrm>
                  <a:off x="3744796" y="1930963"/>
                  <a:ext cx="257861" cy="4281435"/>
                </a:xfrm>
                <a:custGeom>
                  <a:avLst/>
                  <a:gdLst>
                    <a:gd name="connsiteX0" fmla="*/ 0 w 257861"/>
                    <a:gd name="connsiteY0" fmla="*/ 0 h 4281435"/>
                    <a:gd name="connsiteX1" fmla="*/ 38045 w 257861"/>
                    <a:gd name="connsiteY1" fmla="*/ 31390 h 4281435"/>
                    <a:gd name="connsiteX2" fmla="*/ 257861 w 257861"/>
                    <a:gd name="connsiteY2" fmla="*/ 562073 h 4281435"/>
                    <a:gd name="connsiteX3" fmla="*/ 257860 w 257861"/>
                    <a:gd name="connsiteY3" fmla="*/ 4116150 h 4281435"/>
                    <a:gd name="connsiteX4" fmla="*/ 202273 w 257861"/>
                    <a:gd name="connsiteY4" fmla="*/ 4250349 h 4281435"/>
                    <a:gd name="connsiteX5" fmla="*/ 156167 w 257861"/>
                    <a:gd name="connsiteY5" fmla="*/ 4281435 h 4281435"/>
                    <a:gd name="connsiteX6" fmla="*/ 181786 w 257861"/>
                    <a:gd name="connsiteY6" fmla="*/ 4238869 h 4281435"/>
                    <a:gd name="connsiteX7" fmla="*/ 195378 w 257861"/>
                    <a:gd name="connsiteY7" fmla="*/ 4163451 h 4281435"/>
                    <a:gd name="connsiteX8" fmla="*/ 195379 w 257861"/>
                    <a:gd name="connsiteY8" fmla="*/ 535052 h 4281435"/>
                    <a:gd name="connsiteX9" fmla="*/ 78565 w 257861"/>
                    <a:gd name="connsiteY9" fmla="*/ 106666 h 4281435"/>
                    <a:gd name="connsiteX10" fmla="*/ 0 w 257861"/>
                    <a:gd name="connsiteY10" fmla="*/ 0 h 428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7861" h="4281435">
                      <a:moveTo>
                        <a:pt x="0" y="0"/>
                      </a:moveTo>
                      <a:lnTo>
                        <a:pt x="38045" y="31390"/>
                      </a:lnTo>
                      <a:cubicBezTo>
                        <a:pt x="173859" y="167204"/>
                        <a:pt x="257861" y="354829"/>
                        <a:pt x="257861" y="562073"/>
                      </a:cubicBezTo>
                      <a:cubicBezTo>
                        <a:pt x="257861" y="1746765"/>
                        <a:pt x="257860" y="2931458"/>
                        <a:pt x="257860" y="4116150"/>
                      </a:cubicBezTo>
                      <a:cubicBezTo>
                        <a:pt x="257860" y="4168558"/>
                        <a:pt x="236618" y="4216005"/>
                        <a:pt x="202273" y="4250349"/>
                      </a:cubicBezTo>
                      <a:lnTo>
                        <a:pt x="156167" y="4281435"/>
                      </a:lnTo>
                      <a:lnTo>
                        <a:pt x="181786" y="4238869"/>
                      </a:lnTo>
                      <a:cubicBezTo>
                        <a:pt x="190538" y="4215688"/>
                        <a:pt x="195378" y="4190203"/>
                        <a:pt x="195378" y="4163451"/>
                      </a:cubicBezTo>
                      <a:cubicBezTo>
                        <a:pt x="195378" y="2953985"/>
                        <a:pt x="195379" y="1744518"/>
                        <a:pt x="195379" y="535052"/>
                      </a:cubicBezTo>
                      <a:cubicBezTo>
                        <a:pt x="195379" y="376369"/>
                        <a:pt x="152316" y="228952"/>
                        <a:pt x="78565" y="10666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四角形: 上の 2 つの角を丸める 740">
                  <a:extLst>
                    <a:ext uri="{FF2B5EF4-FFF2-40B4-BE49-F238E27FC236}">
                      <a16:creationId xmlns:a16="http://schemas.microsoft.com/office/drawing/2014/main" id="{E2C42133-976A-4904-9E9E-BC67DD583686}"/>
                    </a:ext>
                  </a:extLst>
                </p:cNvPr>
                <p:cNvSpPr/>
                <p:nvPr/>
              </p:nvSpPr>
              <p:spPr>
                <a:xfrm>
                  <a:off x="2501660" y="2980592"/>
                  <a:ext cx="1500997" cy="2413672"/>
                </a:xfrm>
                <a:prstGeom prst="round2SameRect">
                  <a:avLst>
                    <a:gd name="adj1" fmla="val 5500"/>
                    <a:gd name="adj2" fmla="val 4014"/>
                  </a:avLst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0F91BC7B-846A-445A-AE02-F697F19645A9}"/>
                    </a:ext>
                  </a:extLst>
                </p:cNvPr>
                <p:cNvSpPr/>
                <p:nvPr/>
              </p:nvSpPr>
              <p:spPr>
                <a:xfrm>
                  <a:off x="2992801" y="671513"/>
                  <a:ext cx="531019" cy="140494"/>
                </a:xfrm>
                <a:custGeom>
                  <a:avLst/>
                  <a:gdLst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75724 h 175724"/>
                    <a:gd name="connsiteX10" fmla="*/ 26194 w 531019"/>
                    <a:gd name="connsiteY10" fmla="*/ 147881 h 175724"/>
                    <a:gd name="connsiteX11" fmla="*/ 22245 w 531019"/>
                    <a:gd name="connsiteY11" fmla="*/ 151154 h 175724"/>
                    <a:gd name="connsiteX12" fmla="*/ 0 w 531019"/>
                    <a:gd name="connsiteY12" fmla="*/ 156674 h 175724"/>
                    <a:gd name="connsiteX13" fmla="*/ 0 w 531019"/>
                    <a:gd name="connsiteY13" fmla="*/ 16180 h 175724"/>
                    <a:gd name="connsiteX14" fmla="*/ 22245 w 531019"/>
                    <a:gd name="connsiteY14" fmla="*/ 21700 h 175724"/>
                    <a:gd name="connsiteX15" fmla="*/ 26194 w 531019"/>
                    <a:gd name="connsiteY15" fmla="*/ 24973 h 175724"/>
                    <a:gd name="connsiteX0" fmla="*/ 26194 w 531019"/>
                    <a:gd name="connsiteY0" fmla="*/ 0 h 175724"/>
                    <a:gd name="connsiteX1" fmla="*/ 502444 w 531019"/>
                    <a:gd name="connsiteY1" fmla="*/ 0 h 175724"/>
                    <a:gd name="connsiteX2" fmla="*/ 502444 w 531019"/>
                    <a:gd name="connsiteY2" fmla="*/ 26946 h 175724"/>
                    <a:gd name="connsiteX3" fmla="*/ 508774 w 531019"/>
                    <a:gd name="connsiteY3" fmla="*/ 21700 h 175724"/>
                    <a:gd name="connsiteX4" fmla="*/ 531019 w 531019"/>
                    <a:gd name="connsiteY4" fmla="*/ 16180 h 175724"/>
                    <a:gd name="connsiteX5" fmla="*/ 531019 w 531019"/>
                    <a:gd name="connsiteY5" fmla="*/ 156674 h 175724"/>
                    <a:gd name="connsiteX6" fmla="*/ 508774 w 531019"/>
                    <a:gd name="connsiteY6" fmla="*/ 151154 h 175724"/>
                    <a:gd name="connsiteX7" fmla="*/ 502444 w 531019"/>
                    <a:gd name="connsiteY7" fmla="*/ 145908 h 175724"/>
                    <a:gd name="connsiteX8" fmla="*/ 502444 w 531019"/>
                    <a:gd name="connsiteY8" fmla="*/ 175724 h 175724"/>
                    <a:gd name="connsiteX9" fmla="*/ 26194 w 531019"/>
                    <a:gd name="connsiteY9" fmla="*/ 147881 h 175724"/>
                    <a:gd name="connsiteX10" fmla="*/ 22245 w 531019"/>
                    <a:gd name="connsiteY10" fmla="*/ 151154 h 175724"/>
                    <a:gd name="connsiteX11" fmla="*/ 0 w 531019"/>
                    <a:gd name="connsiteY11" fmla="*/ 156674 h 175724"/>
                    <a:gd name="connsiteX12" fmla="*/ 0 w 531019"/>
                    <a:gd name="connsiteY12" fmla="*/ 16180 h 175724"/>
                    <a:gd name="connsiteX13" fmla="*/ 22245 w 531019"/>
                    <a:gd name="connsiteY13" fmla="*/ 21700 h 175724"/>
                    <a:gd name="connsiteX14" fmla="*/ 26194 w 531019"/>
                    <a:gd name="connsiteY14" fmla="*/ 24973 h 175724"/>
                    <a:gd name="connsiteX15" fmla="*/ 26194 w 531019"/>
                    <a:gd name="connsiteY15" fmla="*/ 0 h 175724"/>
                    <a:gd name="connsiteX0" fmla="*/ 26194 w 531019"/>
                    <a:gd name="connsiteY0" fmla="*/ 0 h 156674"/>
                    <a:gd name="connsiteX1" fmla="*/ 502444 w 531019"/>
                    <a:gd name="connsiteY1" fmla="*/ 0 h 156674"/>
                    <a:gd name="connsiteX2" fmla="*/ 502444 w 531019"/>
                    <a:gd name="connsiteY2" fmla="*/ 26946 h 156674"/>
                    <a:gd name="connsiteX3" fmla="*/ 508774 w 531019"/>
                    <a:gd name="connsiteY3" fmla="*/ 21700 h 156674"/>
                    <a:gd name="connsiteX4" fmla="*/ 531019 w 531019"/>
                    <a:gd name="connsiteY4" fmla="*/ 16180 h 156674"/>
                    <a:gd name="connsiteX5" fmla="*/ 531019 w 531019"/>
                    <a:gd name="connsiteY5" fmla="*/ 156674 h 156674"/>
                    <a:gd name="connsiteX6" fmla="*/ 508774 w 531019"/>
                    <a:gd name="connsiteY6" fmla="*/ 151154 h 156674"/>
                    <a:gd name="connsiteX7" fmla="*/ 502444 w 531019"/>
                    <a:gd name="connsiteY7" fmla="*/ 145908 h 156674"/>
                    <a:gd name="connsiteX8" fmla="*/ 26194 w 531019"/>
                    <a:gd name="connsiteY8" fmla="*/ 147881 h 156674"/>
                    <a:gd name="connsiteX9" fmla="*/ 22245 w 531019"/>
                    <a:gd name="connsiteY9" fmla="*/ 151154 h 156674"/>
                    <a:gd name="connsiteX10" fmla="*/ 0 w 531019"/>
                    <a:gd name="connsiteY10" fmla="*/ 156674 h 156674"/>
                    <a:gd name="connsiteX11" fmla="*/ 0 w 531019"/>
                    <a:gd name="connsiteY11" fmla="*/ 16180 h 156674"/>
                    <a:gd name="connsiteX12" fmla="*/ 22245 w 531019"/>
                    <a:gd name="connsiteY12" fmla="*/ 21700 h 156674"/>
                    <a:gd name="connsiteX13" fmla="*/ 26194 w 531019"/>
                    <a:gd name="connsiteY13" fmla="*/ 24973 h 156674"/>
                    <a:gd name="connsiteX14" fmla="*/ 26194 w 531019"/>
                    <a:gd name="connsiteY14" fmla="*/ 0 h 156674"/>
                    <a:gd name="connsiteX0" fmla="*/ 26194 w 531019"/>
                    <a:gd name="connsiteY0" fmla="*/ 0 h 156674"/>
                    <a:gd name="connsiteX1" fmla="*/ 502444 w 531019"/>
                    <a:gd name="connsiteY1" fmla="*/ 26946 h 156674"/>
                    <a:gd name="connsiteX2" fmla="*/ 508774 w 531019"/>
                    <a:gd name="connsiteY2" fmla="*/ 21700 h 156674"/>
                    <a:gd name="connsiteX3" fmla="*/ 531019 w 531019"/>
                    <a:gd name="connsiteY3" fmla="*/ 16180 h 156674"/>
                    <a:gd name="connsiteX4" fmla="*/ 531019 w 531019"/>
                    <a:gd name="connsiteY4" fmla="*/ 156674 h 156674"/>
                    <a:gd name="connsiteX5" fmla="*/ 508774 w 531019"/>
                    <a:gd name="connsiteY5" fmla="*/ 151154 h 156674"/>
                    <a:gd name="connsiteX6" fmla="*/ 502444 w 531019"/>
                    <a:gd name="connsiteY6" fmla="*/ 145908 h 156674"/>
                    <a:gd name="connsiteX7" fmla="*/ 26194 w 531019"/>
                    <a:gd name="connsiteY7" fmla="*/ 147881 h 156674"/>
                    <a:gd name="connsiteX8" fmla="*/ 22245 w 531019"/>
                    <a:gd name="connsiteY8" fmla="*/ 151154 h 156674"/>
                    <a:gd name="connsiteX9" fmla="*/ 0 w 531019"/>
                    <a:gd name="connsiteY9" fmla="*/ 156674 h 156674"/>
                    <a:gd name="connsiteX10" fmla="*/ 0 w 531019"/>
                    <a:gd name="connsiteY10" fmla="*/ 16180 h 156674"/>
                    <a:gd name="connsiteX11" fmla="*/ 22245 w 531019"/>
                    <a:gd name="connsiteY11" fmla="*/ 21700 h 156674"/>
                    <a:gd name="connsiteX12" fmla="*/ 26194 w 531019"/>
                    <a:gd name="connsiteY12" fmla="*/ 24973 h 156674"/>
                    <a:gd name="connsiteX13" fmla="*/ 26194 w 531019"/>
                    <a:gd name="connsiteY13" fmla="*/ 0 h 156674"/>
                    <a:gd name="connsiteX0" fmla="*/ 26194 w 531019"/>
                    <a:gd name="connsiteY0" fmla="*/ 8793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12" fmla="*/ 26194 w 531019"/>
                    <a:gd name="connsiteY12" fmla="*/ 8793 h 140494"/>
                    <a:gd name="connsiteX0" fmla="*/ 22245 w 531019"/>
                    <a:gd name="connsiteY0" fmla="*/ 5520 h 140494"/>
                    <a:gd name="connsiteX1" fmla="*/ 502444 w 531019"/>
                    <a:gd name="connsiteY1" fmla="*/ 10766 h 140494"/>
                    <a:gd name="connsiteX2" fmla="*/ 508774 w 531019"/>
                    <a:gd name="connsiteY2" fmla="*/ 5520 h 140494"/>
                    <a:gd name="connsiteX3" fmla="*/ 531019 w 531019"/>
                    <a:gd name="connsiteY3" fmla="*/ 0 h 140494"/>
                    <a:gd name="connsiteX4" fmla="*/ 531019 w 531019"/>
                    <a:gd name="connsiteY4" fmla="*/ 140494 h 140494"/>
                    <a:gd name="connsiteX5" fmla="*/ 508774 w 531019"/>
                    <a:gd name="connsiteY5" fmla="*/ 134974 h 140494"/>
                    <a:gd name="connsiteX6" fmla="*/ 502444 w 531019"/>
                    <a:gd name="connsiteY6" fmla="*/ 129728 h 140494"/>
                    <a:gd name="connsiteX7" fmla="*/ 26194 w 531019"/>
                    <a:gd name="connsiteY7" fmla="*/ 131701 h 140494"/>
                    <a:gd name="connsiteX8" fmla="*/ 22245 w 531019"/>
                    <a:gd name="connsiteY8" fmla="*/ 134974 h 140494"/>
                    <a:gd name="connsiteX9" fmla="*/ 0 w 531019"/>
                    <a:gd name="connsiteY9" fmla="*/ 140494 h 140494"/>
                    <a:gd name="connsiteX10" fmla="*/ 0 w 531019"/>
                    <a:gd name="connsiteY10" fmla="*/ 0 h 140494"/>
                    <a:gd name="connsiteX11" fmla="*/ 22245 w 531019"/>
                    <a:gd name="connsiteY11" fmla="*/ 5520 h 14049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08774 w 531019"/>
                    <a:gd name="connsiteY2" fmla="*/ 13090 h 148064"/>
                    <a:gd name="connsiteX3" fmla="*/ 531019 w 531019"/>
                    <a:gd name="connsiteY3" fmla="*/ 7570 h 148064"/>
                    <a:gd name="connsiteX4" fmla="*/ 531019 w 531019"/>
                    <a:gd name="connsiteY4" fmla="*/ 148064 h 148064"/>
                    <a:gd name="connsiteX5" fmla="*/ 508774 w 531019"/>
                    <a:gd name="connsiteY5" fmla="*/ 142544 h 148064"/>
                    <a:gd name="connsiteX6" fmla="*/ 502444 w 531019"/>
                    <a:gd name="connsiteY6" fmla="*/ 137298 h 148064"/>
                    <a:gd name="connsiteX7" fmla="*/ 26194 w 531019"/>
                    <a:gd name="connsiteY7" fmla="*/ 139271 h 148064"/>
                    <a:gd name="connsiteX8" fmla="*/ 22245 w 531019"/>
                    <a:gd name="connsiteY8" fmla="*/ 142544 h 148064"/>
                    <a:gd name="connsiteX9" fmla="*/ 0 w 531019"/>
                    <a:gd name="connsiteY9" fmla="*/ 148064 h 148064"/>
                    <a:gd name="connsiteX10" fmla="*/ 0 w 531019"/>
                    <a:gd name="connsiteY10" fmla="*/ 7570 h 148064"/>
                    <a:gd name="connsiteX0" fmla="*/ 0 w 531019"/>
                    <a:gd name="connsiteY0" fmla="*/ 7570 h 148064"/>
                    <a:gd name="connsiteX1" fmla="*/ 502444 w 531019"/>
                    <a:gd name="connsiteY1" fmla="*/ 18336 h 148064"/>
                    <a:gd name="connsiteX2" fmla="*/ 531019 w 531019"/>
                    <a:gd name="connsiteY2" fmla="*/ 7570 h 148064"/>
                    <a:gd name="connsiteX3" fmla="*/ 531019 w 531019"/>
                    <a:gd name="connsiteY3" fmla="*/ 148064 h 148064"/>
                    <a:gd name="connsiteX4" fmla="*/ 508774 w 531019"/>
                    <a:gd name="connsiteY4" fmla="*/ 142544 h 148064"/>
                    <a:gd name="connsiteX5" fmla="*/ 502444 w 531019"/>
                    <a:gd name="connsiteY5" fmla="*/ 137298 h 148064"/>
                    <a:gd name="connsiteX6" fmla="*/ 26194 w 531019"/>
                    <a:gd name="connsiteY6" fmla="*/ 139271 h 148064"/>
                    <a:gd name="connsiteX7" fmla="*/ 22245 w 531019"/>
                    <a:gd name="connsiteY7" fmla="*/ 142544 h 148064"/>
                    <a:gd name="connsiteX8" fmla="*/ 0 w 531019"/>
                    <a:gd name="connsiteY8" fmla="*/ 148064 h 148064"/>
                    <a:gd name="connsiteX9" fmla="*/ 0 w 531019"/>
                    <a:gd name="connsiteY9" fmla="*/ 7570 h 148064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502444 w 531019"/>
                    <a:gd name="connsiteY4" fmla="*/ 147290 h 158056"/>
                    <a:gd name="connsiteX5" fmla="*/ 26194 w 531019"/>
                    <a:gd name="connsiteY5" fmla="*/ 149263 h 158056"/>
                    <a:gd name="connsiteX6" fmla="*/ 22245 w 531019"/>
                    <a:gd name="connsiteY6" fmla="*/ 152536 h 158056"/>
                    <a:gd name="connsiteX7" fmla="*/ 0 w 531019"/>
                    <a:gd name="connsiteY7" fmla="*/ 158056 h 158056"/>
                    <a:gd name="connsiteX8" fmla="*/ 0 w 531019"/>
                    <a:gd name="connsiteY8" fmla="*/ 17562 h 158056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508774 w 531019"/>
                    <a:gd name="connsiteY3" fmla="*/ 152536 h 158056"/>
                    <a:gd name="connsiteX4" fmla="*/ 26194 w 531019"/>
                    <a:gd name="connsiteY4" fmla="*/ 149263 h 158056"/>
                    <a:gd name="connsiteX5" fmla="*/ 22245 w 531019"/>
                    <a:gd name="connsiteY5" fmla="*/ 152536 h 158056"/>
                    <a:gd name="connsiteX6" fmla="*/ 0 w 531019"/>
                    <a:gd name="connsiteY6" fmla="*/ 158056 h 158056"/>
                    <a:gd name="connsiteX7" fmla="*/ 0 w 531019"/>
                    <a:gd name="connsiteY7" fmla="*/ 17562 h 158056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22245 w 531019"/>
                    <a:gd name="connsiteY4" fmla="*/ 152536 h 166101"/>
                    <a:gd name="connsiteX5" fmla="*/ 0 w 531019"/>
                    <a:gd name="connsiteY5" fmla="*/ 158056 h 166101"/>
                    <a:gd name="connsiteX6" fmla="*/ 0 w 531019"/>
                    <a:gd name="connsiteY6" fmla="*/ 17562 h 166101"/>
                    <a:gd name="connsiteX0" fmla="*/ 0 w 531019"/>
                    <a:gd name="connsiteY0" fmla="*/ 17562 h 166101"/>
                    <a:gd name="connsiteX1" fmla="*/ 531019 w 531019"/>
                    <a:gd name="connsiteY1" fmla="*/ 17562 h 166101"/>
                    <a:gd name="connsiteX2" fmla="*/ 531019 w 531019"/>
                    <a:gd name="connsiteY2" fmla="*/ 158056 h 166101"/>
                    <a:gd name="connsiteX3" fmla="*/ 26194 w 531019"/>
                    <a:gd name="connsiteY3" fmla="*/ 149263 h 166101"/>
                    <a:gd name="connsiteX4" fmla="*/ 0 w 531019"/>
                    <a:gd name="connsiteY4" fmla="*/ 158056 h 166101"/>
                    <a:gd name="connsiteX5" fmla="*/ 0 w 531019"/>
                    <a:gd name="connsiteY5" fmla="*/ 17562 h 166101"/>
                    <a:gd name="connsiteX0" fmla="*/ 0 w 531019"/>
                    <a:gd name="connsiteY0" fmla="*/ 17562 h 175618"/>
                    <a:gd name="connsiteX1" fmla="*/ 531019 w 531019"/>
                    <a:gd name="connsiteY1" fmla="*/ 17562 h 175618"/>
                    <a:gd name="connsiteX2" fmla="*/ 531019 w 531019"/>
                    <a:gd name="connsiteY2" fmla="*/ 158056 h 175618"/>
                    <a:gd name="connsiteX3" fmla="*/ 0 w 531019"/>
                    <a:gd name="connsiteY3" fmla="*/ 158056 h 175618"/>
                    <a:gd name="connsiteX4" fmla="*/ 0 w 531019"/>
                    <a:gd name="connsiteY4" fmla="*/ 17562 h 175618"/>
                    <a:gd name="connsiteX0" fmla="*/ 0 w 531019"/>
                    <a:gd name="connsiteY0" fmla="*/ 17562 h 158056"/>
                    <a:gd name="connsiteX1" fmla="*/ 531019 w 531019"/>
                    <a:gd name="connsiteY1" fmla="*/ 17562 h 158056"/>
                    <a:gd name="connsiteX2" fmla="*/ 531019 w 531019"/>
                    <a:gd name="connsiteY2" fmla="*/ 158056 h 158056"/>
                    <a:gd name="connsiteX3" fmla="*/ 0 w 531019"/>
                    <a:gd name="connsiteY3" fmla="*/ 158056 h 158056"/>
                    <a:gd name="connsiteX4" fmla="*/ 0 w 531019"/>
                    <a:gd name="connsiteY4" fmla="*/ 17562 h 158056"/>
                    <a:gd name="connsiteX0" fmla="*/ 0 w 531019"/>
                    <a:gd name="connsiteY0" fmla="*/ 0 h 140494"/>
                    <a:gd name="connsiteX1" fmla="*/ 531019 w 531019"/>
                    <a:gd name="connsiteY1" fmla="*/ 0 h 140494"/>
                    <a:gd name="connsiteX2" fmla="*/ 531019 w 531019"/>
                    <a:gd name="connsiteY2" fmla="*/ 140494 h 140494"/>
                    <a:gd name="connsiteX3" fmla="*/ 0 w 531019"/>
                    <a:gd name="connsiteY3" fmla="*/ 140494 h 140494"/>
                    <a:gd name="connsiteX4" fmla="*/ 0 w 531019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1019" h="140494">
                      <a:moveTo>
                        <a:pt x="0" y="0"/>
                      </a:moveTo>
                      <a:lnTo>
                        <a:pt x="531019" y="0"/>
                      </a:lnTo>
                      <a:cubicBezTo>
                        <a:pt x="511969" y="43904"/>
                        <a:pt x="511969" y="96590"/>
                        <a:pt x="531019" y="140494"/>
                      </a:cubicBezTo>
                      <a:lnTo>
                        <a:pt x="0" y="140494"/>
                      </a:lnTo>
                      <a:cubicBezTo>
                        <a:pt x="19050" y="96590"/>
                        <a:pt x="19050" y="43904"/>
                        <a:pt x="0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4591F756-CADD-4FB7-BDDA-15B5BF19E96D}"/>
                    </a:ext>
                  </a:extLst>
                </p:cNvPr>
                <p:cNvSpPr/>
                <p:nvPr/>
              </p:nvSpPr>
              <p:spPr>
                <a:xfrm>
                  <a:off x="2952588" y="323685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56F4E03C-A6C1-4E69-A5CC-6A2CB08CB45D}"/>
                    </a:ext>
                  </a:extLst>
                </p:cNvPr>
                <p:cNvSpPr/>
                <p:nvPr/>
              </p:nvSpPr>
              <p:spPr>
                <a:xfrm>
                  <a:off x="2952588" y="43679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64132871-F409-43B9-881F-48B023F6BC36}"/>
                    </a:ext>
                  </a:extLst>
                </p:cNvPr>
                <p:cNvSpPr/>
                <p:nvPr/>
              </p:nvSpPr>
              <p:spPr>
                <a:xfrm>
                  <a:off x="2952588" y="549904"/>
                  <a:ext cx="589294" cy="62078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0"/>
                      </a:sysClr>
                    </a:gs>
                  </a:gsLst>
                  <a:lin ang="162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テキスト ボックス 745">
                  <a:extLst>
                    <a:ext uri="{FF2B5EF4-FFF2-40B4-BE49-F238E27FC236}">
                      <a16:creationId xmlns:a16="http://schemas.microsoft.com/office/drawing/2014/main" id="{89E0903C-0943-454F-8DE0-0FB573E0C263}"/>
                    </a:ext>
                  </a:extLst>
                </p:cNvPr>
                <p:cNvSpPr txBox="1"/>
                <p:nvPr/>
              </p:nvSpPr>
              <p:spPr>
                <a:xfrm>
                  <a:off x="2670994" y="4450490"/>
                  <a:ext cx="1182263" cy="481681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ワイン</a:t>
                  </a:r>
                </a:p>
              </p:txBody>
            </p: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84F66874-5C95-4ABD-9C25-5AF178D751A2}"/>
                    </a:ext>
                  </a:extLst>
                </p:cNvPr>
                <p:cNvGrpSpPr/>
                <p:nvPr/>
              </p:nvGrpSpPr>
              <p:grpSpPr>
                <a:xfrm rot="19085371">
                  <a:off x="2932104" y="3190192"/>
                  <a:ext cx="550275" cy="936331"/>
                  <a:chOff x="5450062" y="2384413"/>
                  <a:chExt cx="1306252" cy="2222678"/>
                </a:xfrm>
              </p:grpSpPr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C1326DC2-4988-43B4-A63A-A72A3A0E982C}"/>
                      </a:ext>
                    </a:extLst>
                  </p:cNvPr>
                  <p:cNvSpPr/>
                  <p:nvPr/>
                </p:nvSpPr>
                <p:spPr>
                  <a:xfrm rot="16735743">
                    <a:off x="5678750" y="2372408"/>
                    <a:ext cx="508957" cy="532967"/>
                  </a:xfrm>
                  <a:custGeom>
                    <a:avLst/>
                    <a:gdLst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19533 w 693275"/>
                      <a:gd name="connsiteY5" fmla="*/ 400932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266270 w 693275"/>
                      <a:gd name="connsiteY9" fmla="*/ 309431 h 725980"/>
                      <a:gd name="connsiteX10" fmla="*/ 611451 w 693275"/>
                      <a:gd name="connsiteY10" fmla="*/ 309431 h 725980"/>
                      <a:gd name="connsiteX11" fmla="*/ 591182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19533 w 693275"/>
                      <a:gd name="connsiteY5" fmla="*/ 400932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69497 w 693275"/>
                      <a:gd name="connsiteY1" fmla="*/ 362997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05245 w 693275"/>
                      <a:gd name="connsiteY5" fmla="*/ 386648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  <a:gd name="connsiteX0" fmla="*/ 693275 w 693275"/>
                      <a:gd name="connsiteY0" fmla="*/ 0 h 725980"/>
                      <a:gd name="connsiteX1" fmla="*/ 683785 w 693275"/>
                      <a:gd name="connsiteY1" fmla="*/ 363000 h 725980"/>
                      <a:gd name="connsiteX2" fmla="*/ 693274 w 693275"/>
                      <a:gd name="connsiteY2" fmla="*/ 725980 h 725980"/>
                      <a:gd name="connsiteX3" fmla="*/ 591181 w 693275"/>
                      <a:gd name="connsiteY3" fmla="*/ 725980 h 725980"/>
                      <a:gd name="connsiteX4" fmla="*/ 612473 w 693275"/>
                      <a:gd name="connsiteY4" fmla="*/ 400932 h 725980"/>
                      <a:gd name="connsiteX5" fmla="*/ 305245 w 693275"/>
                      <a:gd name="connsiteY5" fmla="*/ 386648 h 725980"/>
                      <a:gd name="connsiteX6" fmla="*/ 64701 w 693275"/>
                      <a:gd name="connsiteY6" fmla="*/ 655765 h 725980"/>
                      <a:gd name="connsiteX7" fmla="*/ 0 w 693275"/>
                      <a:gd name="connsiteY7" fmla="*/ 591064 h 725980"/>
                      <a:gd name="connsiteX8" fmla="*/ 266270 w 693275"/>
                      <a:gd name="connsiteY8" fmla="*/ 324794 h 725980"/>
                      <a:gd name="connsiteX9" fmla="*/ 611451 w 693275"/>
                      <a:gd name="connsiteY9" fmla="*/ 309431 h 725980"/>
                      <a:gd name="connsiteX10" fmla="*/ 591182 w 693275"/>
                      <a:gd name="connsiteY10" fmla="*/ 0 h 725980"/>
                      <a:gd name="connsiteX11" fmla="*/ 693275 w 693275"/>
                      <a:gd name="connsiteY11" fmla="*/ 0 h 725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93275" h="725980">
                        <a:moveTo>
                          <a:pt x="693275" y="0"/>
                        </a:moveTo>
                        <a:lnTo>
                          <a:pt x="683785" y="363000"/>
                        </a:lnTo>
                        <a:lnTo>
                          <a:pt x="693274" y="725980"/>
                        </a:lnTo>
                        <a:lnTo>
                          <a:pt x="591181" y="725980"/>
                        </a:lnTo>
                        <a:lnTo>
                          <a:pt x="612473" y="400932"/>
                        </a:lnTo>
                        <a:lnTo>
                          <a:pt x="305245" y="386648"/>
                        </a:lnTo>
                        <a:lnTo>
                          <a:pt x="64701" y="655765"/>
                        </a:lnTo>
                        <a:lnTo>
                          <a:pt x="0" y="591064"/>
                        </a:lnTo>
                        <a:lnTo>
                          <a:pt x="266270" y="324794"/>
                        </a:lnTo>
                        <a:lnTo>
                          <a:pt x="611451" y="309431"/>
                        </a:lnTo>
                        <a:lnTo>
                          <a:pt x="591182" y="0"/>
                        </a:lnTo>
                        <a:lnTo>
                          <a:pt x="693275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51" name="グループ化 750">
                    <a:extLst>
                      <a:ext uri="{FF2B5EF4-FFF2-40B4-BE49-F238E27FC236}">
                        <a16:creationId xmlns:a16="http://schemas.microsoft.com/office/drawing/2014/main" id="{2DC9BBB0-F327-4815-8E2A-9CD9826EE425}"/>
                      </a:ext>
                    </a:extLst>
                  </p:cNvPr>
                  <p:cNvGrpSpPr/>
                  <p:nvPr/>
                </p:nvGrpSpPr>
                <p:grpSpPr>
                  <a:xfrm>
                    <a:off x="5982892" y="335534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52" name="楕円 851">
                      <a:extLst>
                        <a:ext uri="{FF2B5EF4-FFF2-40B4-BE49-F238E27FC236}">
                          <a16:creationId xmlns:a16="http://schemas.microsoft.com/office/drawing/2014/main" id="{580EFE35-08E4-4E6A-AFF8-2A1A9F3E16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3" name="フリーフォーム: 図形 852">
                      <a:extLst>
                        <a:ext uri="{FF2B5EF4-FFF2-40B4-BE49-F238E27FC236}">
                          <a16:creationId xmlns:a16="http://schemas.microsoft.com/office/drawing/2014/main" id="{45505D62-97AD-4E4E-9C5D-DE96724D9F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4" name="フリーフォーム: 図形 853">
                      <a:extLst>
                        <a:ext uri="{FF2B5EF4-FFF2-40B4-BE49-F238E27FC236}">
                          <a16:creationId xmlns:a16="http://schemas.microsoft.com/office/drawing/2014/main" id="{10AB326C-DDD5-406F-9923-D34B289E5F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2" name="グループ化 751">
                    <a:extLst>
                      <a:ext uri="{FF2B5EF4-FFF2-40B4-BE49-F238E27FC236}">
                        <a16:creationId xmlns:a16="http://schemas.microsoft.com/office/drawing/2014/main" id="{3FC4A16B-F125-435F-993F-6EF0674A280F}"/>
                      </a:ext>
                    </a:extLst>
                  </p:cNvPr>
                  <p:cNvGrpSpPr/>
                  <p:nvPr/>
                </p:nvGrpSpPr>
                <p:grpSpPr>
                  <a:xfrm>
                    <a:off x="5457238" y="320900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49" name="楕円 848">
                      <a:extLst>
                        <a:ext uri="{FF2B5EF4-FFF2-40B4-BE49-F238E27FC236}">
                          <a16:creationId xmlns:a16="http://schemas.microsoft.com/office/drawing/2014/main" id="{36090569-6C05-4CC6-A809-D167DA537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0" name="フリーフォーム: 図形 849">
                      <a:extLst>
                        <a:ext uri="{FF2B5EF4-FFF2-40B4-BE49-F238E27FC236}">
                          <a16:creationId xmlns:a16="http://schemas.microsoft.com/office/drawing/2014/main" id="{4C3D751C-5206-4117-9368-710D234E07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1" name="フリーフォーム: 図形 850">
                      <a:extLst>
                        <a:ext uri="{FF2B5EF4-FFF2-40B4-BE49-F238E27FC236}">
                          <a16:creationId xmlns:a16="http://schemas.microsoft.com/office/drawing/2014/main" id="{13474D62-B535-4883-92D2-EAF5C99C93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3" name="グループ化 752">
                    <a:extLst>
                      <a:ext uri="{FF2B5EF4-FFF2-40B4-BE49-F238E27FC236}">
                        <a16:creationId xmlns:a16="http://schemas.microsoft.com/office/drawing/2014/main" id="{1A797874-BAC4-4A09-A004-530FCB94574B}"/>
                      </a:ext>
                    </a:extLst>
                  </p:cNvPr>
                  <p:cNvGrpSpPr/>
                  <p:nvPr/>
                </p:nvGrpSpPr>
                <p:grpSpPr>
                  <a:xfrm>
                    <a:off x="6088417" y="264042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46" name="楕円 845">
                      <a:extLst>
                        <a:ext uri="{FF2B5EF4-FFF2-40B4-BE49-F238E27FC236}">
                          <a16:creationId xmlns:a16="http://schemas.microsoft.com/office/drawing/2014/main" id="{4C5635E4-D752-4322-A7C4-19696B3704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7" name="フリーフォーム: 図形 846">
                      <a:extLst>
                        <a:ext uri="{FF2B5EF4-FFF2-40B4-BE49-F238E27FC236}">
                          <a16:creationId xmlns:a16="http://schemas.microsoft.com/office/drawing/2014/main" id="{75213372-35BE-4217-90AB-6B118D47CF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8" name="フリーフォーム: 図形 847">
                      <a:extLst>
                        <a:ext uri="{FF2B5EF4-FFF2-40B4-BE49-F238E27FC236}">
                          <a16:creationId xmlns:a16="http://schemas.microsoft.com/office/drawing/2014/main" id="{B6F97160-77D8-40BC-9339-1543D80FD4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4" name="グループ化 753">
                    <a:extLst>
                      <a:ext uri="{FF2B5EF4-FFF2-40B4-BE49-F238E27FC236}">
                        <a16:creationId xmlns:a16="http://schemas.microsoft.com/office/drawing/2014/main" id="{EA0D60BB-97D6-4953-A881-354635E9C9E4}"/>
                      </a:ext>
                    </a:extLst>
                  </p:cNvPr>
                  <p:cNvGrpSpPr/>
                  <p:nvPr/>
                </p:nvGrpSpPr>
                <p:grpSpPr>
                  <a:xfrm>
                    <a:off x="5639843" y="276119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43" name="楕円 842">
                      <a:extLst>
                        <a:ext uri="{FF2B5EF4-FFF2-40B4-BE49-F238E27FC236}">
                          <a16:creationId xmlns:a16="http://schemas.microsoft.com/office/drawing/2014/main" id="{15BBBADF-ECDD-433D-AF9A-3E9B24E713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1083BBD5-32F5-4761-8873-3BE6C96E1C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5" name="フリーフォーム: 図形 844">
                      <a:extLst>
                        <a:ext uri="{FF2B5EF4-FFF2-40B4-BE49-F238E27FC236}">
                          <a16:creationId xmlns:a16="http://schemas.microsoft.com/office/drawing/2014/main" id="{66FD5198-EAFC-4025-963B-CD98540D86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258726BB-AE3D-4E3C-8A03-9B8100901952}"/>
                      </a:ext>
                    </a:extLst>
                  </p:cNvPr>
                  <p:cNvGrpSpPr/>
                  <p:nvPr/>
                </p:nvGrpSpPr>
                <p:grpSpPr>
                  <a:xfrm>
                    <a:off x="5932483" y="420969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40" name="楕円 839">
                      <a:extLst>
                        <a:ext uri="{FF2B5EF4-FFF2-40B4-BE49-F238E27FC236}">
                          <a16:creationId xmlns:a16="http://schemas.microsoft.com/office/drawing/2014/main" id="{213F87FB-1BC6-4F4E-B649-E36A59211B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1" name="フリーフォーム: 図形 840">
                      <a:extLst>
                        <a:ext uri="{FF2B5EF4-FFF2-40B4-BE49-F238E27FC236}">
                          <a16:creationId xmlns:a16="http://schemas.microsoft.com/office/drawing/2014/main" id="{87382ADA-CB61-426C-BB40-0CB3CFE312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2" name="フリーフォーム: 図形 841">
                      <a:extLst>
                        <a:ext uri="{FF2B5EF4-FFF2-40B4-BE49-F238E27FC236}">
                          <a16:creationId xmlns:a16="http://schemas.microsoft.com/office/drawing/2014/main" id="{816E465B-19A0-48B9-8574-855C097A26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6" name="グループ化 755">
                    <a:extLst>
                      <a:ext uri="{FF2B5EF4-FFF2-40B4-BE49-F238E27FC236}">
                        <a16:creationId xmlns:a16="http://schemas.microsoft.com/office/drawing/2014/main" id="{12FE8B89-4C85-4947-9227-82DDFFCFF2DA}"/>
                      </a:ext>
                    </a:extLst>
                  </p:cNvPr>
                  <p:cNvGrpSpPr/>
                  <p:nvPr/>
                </p:nvGrpSpPr>
                <p:grpSpPr>
                  <a:xfrm>
                    <a:off x="5734075" y="389051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37" name="楕円 836">
                      <a:extLst>
                        <a:ext uri="{FF2B5EF4-FFF2-40B4-BE49-F238E27FC236}">
                          <a16:creationId xmlns:a16="http://schemas.microsoft.com/office/drawing/2014/main" id="{4CFEA3BB-3D53-4B2B-999D-4E3C48C943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8" name="フリーフォーム: 図形 837">
                      <a:extLst>
                        <a:ext uri="{FF2B5EF4-FFF2-40B4-BE49-F238E27FC236}">
                          <a16:creationId xmlns:a16="http://schemas.microsoft.com/office/drawing/2014/main" id="{82E991DF-4CB2-4EEA-9AEF-D3ADFB1BB5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9" name="フリーフォーム: 図形 838">
                      <a:extLst>
                        <a:ext uri="{FF2B5EF4-FFF2-40B4-BE49-F238E27FC236}">
                          <a16:creationId xmlns:a16="http://schemas.microsoft.com/office/drawing/2014/main" id="{007FEEF9-EDC9-412F-A9B7-C3B969A29E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7" name="グループ化 756">
                    <a:extLst>
                      <a:ext uri="{FF2B5EF4-FFF2-40B4-BE49-F238E27FC236}">
                        <a16:creationId xmlns:a16="http://schemas.microsoft.com/office/drawing/2014/main" id="{11D6BAB1-1E7B-4391-AB54-7D0CAF670EA5}"/>
                      </a:ext>
                    </a:extLst>
                  </p:cNvPr>
                  <p:cNvGrpSpPr/>
                  <p:nvPr/>
                </p:nvGrpSpPr>
                <p:grpSpPr>
                  <a:xfrm>
                    <a:off x="5672899" y="360581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34" name="楕円 833">
                      <a:extLst>
                        <a:ext uri="{FF2B5EF4-FFF2-40B4-BE49-F238E27FC236}">
                          <a16:creationId xmlns:a16="http://schemas.microsoft.com/office/drawing/2014/main" id="{1B6476D3-436C-40E6-AA74-F1C26CC77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4472C4">
                        <a:lumMod val="5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B0609604-A42C-4E40-849E-1172D78DEE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6" name="フリーフォーム: 図形 835">
                      <a:extLst>
                        <a:ext uri="{FF2B5EF4-FFF2-40B4-BE49-F238E27FC236}">
                          <a16:creationId xmlns:a16="http://schemas.microsoft.com/office/drawing/2014/main" id="{C0F6A4A3-8605-4E55-8BF8-F02E564F8A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8" name="グループ化 757">
                    <a:extLst>
                      <a:ext uri="{FF2B5EF4-FFF2-40B4-BE49-F238E27FC236}">
                        <a16:creationId xmlns:a16="http://schemas.microsoft.com/office/drawing/2014/main" id="{81FCEC62-97F1-48FD-B9C3-91CCCCFC309B}"/>
                      </a:ext>
                    </a:extLst>
                  </p:cNvPr>
                  <p:cNvGrpSpPr/>
                  <p:nvPr/>
                </p:nvGrpSpPr>
                <p:grpSpPr>
                  <a:xfrm>
                    <a:off x="6295451" y="2777706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31" name="楕円 830">
                      <a:extLst>
                        <a:ext uri="{FF2B5EF4-FFF2-40B4-BE49-F238E27FC236}">
                          <a16:creationId xmlns:a16="http://schemas.microsoft.com/office/drawing/2014/main" id="{B27D980C-528C-4E2C-8171-74D80AEB60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2" name="フリーフォーム: 図形 831">
                      <a:extLst>
                        <a:ext uri="{FF2B5EF4-FFF2-40B4-BE49-F238E27FC236}">
                          <a16:creationId xmlns:a16="http://schemas.microsoft.com/office/drawing/2014/main" id="{03929A31-74CE-4BF2-A124-D2C86CD304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CD3EDCC8-0FB6-41EB-95B7-5AE9B26912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59" name="グループ化 758">
                    <a:extLst>
                      <a:ext uri="{FF2B5EF4-FFF2-40B4-BE49-F238E27FC236}">
                        <a16:creationId xmlns:a16="http://schemas.microsoft.com/office/drawing/2014/main" id="{856C82A1-71E1-4B7B-8892-068BD4431478}"/>
                      </a:ext>
                    </a:extLst>
                  </p:cNvPr>
                  <p:cNvGrpSpPr/>
                  <p:nvPr/>
                </p:nvGrpSpPr>
                <p:grpSpPr>
                  <a:xfrm>
                    <a:off x="5864130" y="271732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28" name="楕円 827">
                      <a:extLst>
                        <a:ext uri="{FF2B5EF4-FFF2-40B4-BE49-F238E27FC236}">
                          <a16:creationId xmlns:a16="http://schemas.microsoft.com/office/drawing/2014/main" id="{805F4DF3-150E-43D6-BAA7-AC711ED723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9" name="フリーフォーム: 図形 828">
                      <a:extLst>
                        <a:ext uri="{FF2B5EF4-FFF2-40B4-BE49-F238E27FC236}">
                          <a16:creationId xmlns:a16="http://schemas.microsoft.com/office/drawing/2014/main" id="{2FF991FB-6912-4ABC-B7AE-CCEAF4E70A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30" name="フリーフォーム: 図形 829">
                      <a:extLst>
                        <a:ext uri="{FF2B5EF4-FFF2-40B4-BE49-F238E27FC236}">
                          <a16:creationId xmlns:a16="http://schemas.microsoft.com/office/drawing/2014/main" id="{08C3E009-B5DF-45C9-AC57-6DA70EB062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0" name="グループ化 759">
                    <a:extLst>
                      <a:ext uri="{FF2B5EF4-FFF2-40B4-BE49-F238E27FC236}">
                        <a16:creationId xmlns:a16="http://schemas.microsoft.com/office/drawing/2014/main" id="{F8DD1194-8E64-41AF-A8C1-370F706F5C54}"/>
                      </a:ext>
                    </a:extLst>
                  </p:cNvPr>
                  <p:cNvGrpSpPr/>
                  <p:nvPr/>
                </p:nvGrpSpPr>
                <p:grpSpPr>
                  <a:xfrm>
                    <a:off x="5450062" y="292435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25" name="楕円 824">
                      <a:extLst>
                        <a:ext uri="{FF2B5EF4-FFF2-40B4-BE49-F238E27FC236}">
                          <a16:creationId xmlns:a16="http://schemas.microsoft.com/office/drawing/2014/main" id="{00927485-ED44-4E96-9E92-3AA60BE94B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6" name="フリーフォーム: 図形 825">
                      <a:extLst>
                        <a:ext uri="{FF2B5EF4-FFF2-40B4-BE49-F238E27FC236}">
                          <a16:creationId xmlns:a16="http://schemas.microsoft.com/office/drawing/2014/main" id="{E3C5A51D-980B-4B84-975C-B519707DB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7" name="フリーフォーム: 図形 826">
                      <a:extLst>
                        <a:ext uri="{FF2B5EF4-FFF2-40B4-BE49-F238E27FC236}">
                          <a16:creationId xmlns:a16="http://schemas.microsoft.com/office/drawing/2014/main" id="{2C31908D-78E7-401F-84E2-784F7CF5F1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DD041D62-24E5-490B-A59E-63E837F93AE0}"/>
                      </a:ext>
                    </a:extLst>
                  </p:cNvPr>
                  <p:cNvGrpSpPr/>
                  <p:nvPr/>
                </p:nvGrpSpPr>
                <p:grpSpPr>
                  <a:xfrm>
                    <a:off x="6105669" y="295886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22" name="楕円 821">
                      <a:extLst>
                        <a:ext uri="{FF2B5EF4-FFF2-40B4-BE49-F238E27FC236}">
                          <a16:creationId xmlns:a16="http://schemas.microsoft.com/office/drawing/2014/main" id="{11F34119-BCD9-4C71-800D-6DB23608A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3" name="フリーフォーム: 図形 822">
                      <a:extLst>
                        <a:ext uri="{FF2B5EF4-FFF2-40B4-BE49-F238E27FC236}">
                          <a16:creationId xmlns:a16="http://schemas.microsoft.com/office/drawing/2014/main" id="{070020C0-B0C0-4420-AECF-233513E98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4" name="フリーフォーム: 図形 823">
                      <a:extLst>
                        <a:ext uri="{FF2B5EF4-FFF2-40B4-BE49-F238E27FC236}">
                          <a16:creationId xmlns:a16="http://schemas.microsoft.com/office/drawing/2014/main" id="{3071B3E4-C4E3-4219-9E96-B5EB0F814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2" name="グループ化 761">
                    <a:extLst>
                      <a:ext uri="{FF2B5EF4-FFF2-40B4-BE49-F238E27FC236}">
                        <a16:creationId xmlns:a16="http://schemas.microsoft.com/office/drawing/2014/main" id="{A0221487-D911-48D5-8E50-8C3CBFC55EC9}"/>
                      </a:ext>
                    </a:extLst>
                  </p:cNvPr>
                  <p:cNvGrpSpPr/>
                  <p:nvPr/>
                </p:nvGrpSpPr>
                <p:grpSpPr>
                  <a:xfrm>
                    <a:off x="5639843" y="309688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19" name="楕円 818">
                      <a:extLst>
                        <a:ext uri="{FF2B5EF4-FFF2-40B4-BE49-F238E27FC236}">
                          <a16:creationId xmlns:a16="http://schemas.microsoft.com/office/drawing/2014/main" id="{1824C271-3341-4DC6-B791-F48E6AA288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0" name="フリーフォーム: 図形 819">
                      <a:extLst>
                        <a:ext uri="{FF2B5EF4-FFF2-40B4-BE49-F238E27FC236}">
                          <a16:creationId xmlns:a16="http://schemas.microsoft.com/office/drawing/2014/main" id="{F5670764-4841-4059-BC4F-E214143DB1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1" name="フリーフォーム: 図形 820">
                      <a:extLst>
                        <a:ext uri="{FF2B5EF4-FFF2-40B4-BE49-F238E27FC236}">
                          <a16:creationId xmlns:a16="http://schemas.microsoft.com/office/drawing/2014/main" id="{63994F11-50D4-46CF-A1AC-67C33BFB4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3" name="グループ化 762">
                    <a:extLst>
                      <a:ext uri="{FF2B5EF4-FFF2-40B4-BE49-F238E27FC236}">
                        <a16:creationId xmlns:a16="http://schemas.microsoft.com/office/drawing/2014/main" id="{17207FE3-A8CF-4E4C-82C2-3D6D96682114}"/>
                      </a:ext>
                    </a:extLst>
                  </p:cNvPr>
                  <p:cNvGrpSpPr/>
                  <p:nvPr/>
                </p:nvGrpSpPr>
                <p:grpSpPr>
                  <a:xfrm>
                    <a:off x="6329956" y="319177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16" name="楕円 815">
                      <a:extLst>
                        <a:ext uri="{FF2B5EF4-FFF2-40B4-BE49-F238E27FC236}">
                          <a16:creationId xmlns:a16="http://schemas.microsoft.com/office/drawing/2014/main" id="{BD220988-E867-4CAF-BBFE-A3C5BB3BCD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7" name="フリーフォーム: 図形 816">
                      <a:extLst>
                        <a:ext uri="{FF2B5EF4-FFF2-40B4-BE49-F238E27FC236}">
                          <a16:creationId xmlns:a16="http://schemas.microsoft.com/office/drawing/2014/main" id="{E27EFB00-524E-4617-ACA2-B0FDF4F88D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8" name="フリーフォーム: 図形 817">
                      <a:extLst>
                        <a:ext uri="{FF2B5EF4-FFF2-40B4-BE49-F238E27FC236}">
                          <a16:creationId xmlns:a16="http://schemas.microsoft.com/office/drawing/2014/main" id="{409F7D14-6AE6-49FA-AA4C-5A302D9DB7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4" name="グループ化 763">
                    <a:extLst>
                      <a:ext uri="{FF2B5EF4-FFF2-40B4-BE49-F238E27FC236}">
                        <a16:creationId xmlns:a16="http://schemas.microsoft.com/office/drawing/2014/main" id="{6029D2E3-87BA-4D50-8220-E716C1483EAF}"/>
                      </a:ext>
                    </a:extLst>
                  </p:cNvPr>
                  <p:cNvGrpSpPr/>
                  <p:nvPr/>
                </p:nvGrpSpPr>
                <p:grpSpPr>
                  <a:xfrm>
                    <a:off x="5631217" y="336430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13" name="楕円 812">
                      <a:extLst>
                        <a:ext uri="{FF2B5EF4-FFF2-40B4-BE49-F238E27FC236}">
                          <a16:creationId xmlns:a16="http://schemas.microsoft.com/office/drawing/2014/main" id="{F25BC82A-E7B4-499E-9223-4F51793B5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4" name="フリーフォーム: 図形 813">
                      <a:extLst>
                        <a:ext uri="{FF2B5EF4-FFF2-40B4-BE49-F238E27FC236}">
                          <a16:creationId xmlns:a16="http://schemas.microsoft.com/office/drawing/2014/main" id="{288A2051-B88E-4CB6-9DBC-B539D14197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5" name="フリーフォーム: 図形 814">
                      <a:extLst>
                        <a:ext uri="{FF2B5EF4-FFF2-40B4-BE49-F238E27FC236}">
                          <a16:creationId xmlns:a16="http://schemas.microsoft.com/office/drawing/2014/main" id="{F4418307-4793-42EA-AEDB-7FA245D594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5" name="グループ化 764">
                    <a:extLst>
                      <a:ext uri="{FF2B5EF4-FFF2-40B4-BE49-F238E27FC236}">
                        <a16:creationId xmlns:a16="http://schemas.microsoft.com/office/drawing/2014/main" id="{B80A3C21-F81D-4872-90CD-30B5A288BAEB}"/>
                      </a:ext>
                    </a:extLst>
                  </p:cNvPr>
                  <p:cNvGrpSpPr/>
                  <p:nvPr/>
                </p:nvGrpSpPr>
                <p:grpSpPr>
                  <a:xfrm>
                    <a:off x="5846877" y="3554084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10" name="楕円 809">
                      <a:extLst>
                        <a:ext uri="{FF2B5EF4-FFF2-40B4-BE49-F238E27FC236}">
                          <a16:creationId xmlns:a16="http://schemas.microsoft.com/office/drawing/2014/main" id="{A3B91074-C40C-4AC3-A075-C79B1BFBEB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1" name="フリーフォーム: 図形 810">
                      <a:extLst>
                        <a:ext uri="{FF2B5EF4-FFF2-40B4-BE49-F238E27FC236}">
                          <a16:creationId xmlns:a16="http://schemas.microsoft.com/office/drawing/2014/main" id="{6090E81F-C667-444E-8E99-02BEAA14A0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2" name="フリーフォーム: 図形 811">
                      <a:extLst>
                        <a:ext uri="{FF2B5EF4-FFF2-40B4-BE49-F238E27FC236}">
                          <a16:creationId xmlns:a16="http://schemas.microsoft.com/office/drawing/2014/main" id="{F7376094-2BB9-4577-A0F3-A947E1D186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6" name="グループ化 765">
                    <a:extLst>
                      <a:ext uri="{FF2B5EF4-FFF2-40B4-BE49-F238E27FC236}">
                        <a16:creationId xmlns:a16="http://schemas.microsoft.com/office/drawing/2014/main" id="{EA9D0467-F5A9-4150-8477-D14D2F9D2961}"/>
                      </a:ext>
                    </a:extLst>
                  </p:cNvPr>
                  <p:cNvGrpSpPr/>
                  <p:nvPr/>
                </p:nvGrpSpPr>
                <p:grpSpPr>
                  <a:xfrm>
                    <a:off x="6295451" y="3493699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07" name="楕円 806">
                      <a:extLst>
                        <a:ext uri="{FF2B5EF4-FFF2-40B4-BE49-F238E27FC236}">
                          <a16:creationId xmlns:a16="http://schemas.microsoft.com/office/drawing/2014/main" id="{7196AF9A-A4BC-4BE1-B293-22E7670BE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8" name="フリーフォーム: 図形 807">
                      <a:extLst>
                        <a:ext uri="{FF2B5EF4-FFF2-40B4-BE49-F238E27FC236}">
                          <a16:creationId xmlns:a16="http://schemas.microsoft.com/office/drawing/2014/main" id="{1A60272D-BC32-4C2C-9E68-3ACECA482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9" name="フリーフォーム: 図形 808">
                      <a:extLst>
                        <a:ext uri="{FF2B5EF4-FFF2-40B4-BE49-F238E27FC236}">
                          <a16:creationId xmlns:a16="http://schemas.microsoft.com/office/drawing/2014/main" id="{B1544C17-621E-444D-891C-03F32D4552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7" name="グループ化 766">
                    <a:extLst>
                      <a:ext uri="{FF2B5EF4-FFF2-40B4-BE49-F238E27FC236}">
                        <a16:creationId xmlns:a16="http://schemas.microsoft.com/office/drawing/2014/main" id="{B204490D-04AC-4FFA-AE2D-268F4038E93D}"/>
                      </a:ext>
                    </a:extLst>
                  </p:cNvPr>
                  <p:cNvGrpSpPr/>
                  <p:nvPr/>
                </p:nvGrpSpPr>
                <p:grpSpPr>
                  <a:xfrm>
                    <a:off x="6243692" y="374386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04" name="楕円 803">
                      <a:extLst>
                        <a:ext uri="{FF2B5EF4-FFF2-40B4-BE49-F238E27FC236}">
                          <a16:creationId xmlns:a16="http://schemas.microsoft.com/office/drawing/2014/main" id="{7B3BBF42-9947-404F-BE81-E2CA020223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5" name="フリーフォーム: 図形 804">
                      <a:extLst>
                        <a:ext uri="{FF2B5EF4-FFF2-40B4-BE49-F238E27FC236}">
                          <a16:creationId xmlns:a16="http://schemas.microsoft.com/office/drawing/2014/main" id="{90720FAF-C4B5-4C4F-AC7A-1FB34346D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6" name="フリーフォーム: 図形 805">
                      <a:extLst>
                        <a:ext uri="{FF2B5EF4-FFF2-40B4-BE49-F238E27FC236}">
                          <a16:creationId xmlns:a16="http://schemas.microsoft.com/office/drawing/2014/main" id="{7A2371EE-1922-4BF6-965D-4587ED4CA0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8" name="グループ化 767">
                    <a:extLst>
                      <a:ext uri="{FF2B5EF4-FFF2-40B4-BE49-F238E27FC236}">
                        <a16:creationId xmlns:a16="http://schemas.microsoft.com/office/drawing/2014/main" id="{F257C81A-E8A8-4BE8-B84A-F0457FB66086}"/>
                      </a:ext>
                    </a:extLst>
                  </p:cNvPr>
                  <p:cNvGrpSpPr/>
                  <p:nvPr/>
                </p:nvGrpSpPr>
                <p:grpSpPr>
                  <a:xfrm>
                    <a:off x="5855503" y="3812876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801" name="楕円 800">
                      <a:extLst>
                        <a:ext uri="{FF2B5EF4-FFF2-40B4-BE49-F238E27FC236}">
                          <a16:creationId xmlns:a16="http://schemas.microsoft.com/office/drawing/2014/main" id="{A219C934-9F66-4AF9-AFBF-A176A1B2CD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2" name="フリーフォーム: 図形 801">
                      <a:extLst>
                        <a:ext uri="{FF2B5EF4-FFF2-40B4-BE49-F238E27FC236}">
                          <a16:creationId xmlns:a16="http://schemas.microsoft.com/office/drawing/2014/main" id="{60435A53-EF11-42EF-A730-DD7B88CAF7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3" name="フリーフォーム: 図形 802">
                      <a:extLst>
                        <a:ext uri="{FF2B5EF4-FFF2-40B4-BE49-F238E27FC236}">
                          <a16:creationId xmlns:a16="http://schemas.microsoft.com/office/drawing/2014/main" id="{54252F7A-A11A-4B4F-8717-139D804496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9" name="グループ化 768">
                    <a:extLst>
                      <a:ext uri="{FF2B5EF4-FFF2-40B4-BE49-F238E27FC236}">
                        <a16:creationId xmlns:a16="http://schemas.microsoft.com/office/drawing/2014/main" id="{1433F97B-0845-4078-A802-2DCA1E4499F8}"/>
                      </a:ext>
                    </a:extLst>
                  </p:cNvPr>
                  <p:cNvGrpSpPr/>
                  <p:nvPr/>
                </p:nvGrpSpPr>
                <p:grpSpPr>
                  <a:xfrm>
                    <a:off x="5881382" y="4063042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98" name="楕円 797">
                      <a:extLst>
                        <a:ext uri="{FF2B5EF4-FFF2-40B4-BE49-F238E27FC236}">
                          <a16:creationId xmlns:a16="http://schemas.microsoft.com/office/drawing/2014/main" id="{25147A7F-68D8-4B72-B4EA-2AC035E053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9" name="フリーフォーム: 図形 798">
                      <a:extLst>
                        <a:ext uri="{FF2B5EF4-FFF2-40B4-BE49-F238E27FC236}">
                          <a16:creationId xmlns:a16="http://schemas.microsoft.com/office/drawing/2014/main" id="{68C65D93-D897-44E7-9386-AA6BFE655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0" name="フリーフォーム: 図形 799">
                      <a:extLst>
                        <a:ext uri="{FF2B5EF4-FFF2-40B4-BE49-F238E27FC236}">
                          <a16:creationId xmlns:a16="http://schemas.microsoft.com/office/drawing/2014/main" id="{0896A98E-9269-4D85-9EBC-ACBA479614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EF85FBAD-60CC-4542-B089-4697766A164A}"/>
                      </a:ext>
                    </a:extLst>
                  </p:cNvPr>
                  <p:cNvGrpSpPr/>
                  <p:nvPr/>
                </p:nvGrpSpPr>
                <p:grpSpPr>
                  <a:xfrm>
                    <a:off x="6381714" y="4019910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95" name="楕円 794">
                      <a:extLst>
                        <a:ext uri="{FF2B5EF4-FFF2-40B4-BE49-F238E27FC236}">
                          <a16:creationId xmlns:a16="http://schemas.microsoft.com/office/drawing/2014/main" id="{F77C3366-0715-4592-9C0D-ACFD61DC83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6" name="フリーフォーム: 図形 795">
                      <a:extLst>
                        <a:ext uri="{FF2B5EF4-FFF2-40B4-BE49-F238E27FC236}">
                          <a16:creationId xmlns:a16="http://schemas.microsoft.com/office/drawing/2014/main" id="{16822E3B-9869-448C-B170-D5797405A3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7" name="フリーフォーム: 図形 796">
                      <a:extLst>
                        <a:ext uri="{FF2B5EF4-FFF2-40B4-BE49-F238E27FC236}">
                          <a16:creationId xmlns:a16="http://schemas.microsoft.com/office/drawing/2014/main" id="{E43115BA-EBF8-4673-99DD-FF28DDC143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1" name="グループ化 770">
                    <a:extLst>
                      <a:ext uri="{FF2B5EF4-FFF2-40B4-BE49-F238E27FC236}">
                        <a16:creationId xmlns:a16="http://schemas.microsoft.com/office/drawing/2014/main" id="{6DE3963E-0B2B-46FC-A264-E71CA672B2C1}"/>
                      </a:ext>
                    </a:extLst>
                  </p:cNvPr>
                  <p:cNvGrpSpPr/>
                  <p:nvPr/>
                </p:nvGrpSpPr>
                <p:grpSpPr>
                  <a:xfrm>
                    <a:off x="6148800" y="4235571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92" name="楕円 791">
                      <a:extLst>
                        <a:ext uri="{FF2B5EF4-FFF2-40B4-BE49-F238E27FC236}">
                          <a16:creationId xmlns:a16="http://schemas.microsoft.com/office/drawing/2014/main" id="{EA20DD5A-A892-48E5-9963-CFD10FC101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80008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3" name="フリーフォーム: 図形 792">
                      <a:extLst>
                        <a:ext uri="{FF2B5EF4-FFF2-40B4-BE49-F238E27FC236}">
                          <a16:creationId xmlns:a16="http://schemas.microsoft.com/office/drawing/2014/main" id="{B03DBF1E-3D37-421B-9003-4B37A0E0B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4" name="フリーフォーム: 図形 793">
                      <a:extLst>
                        <a:ext uri="{FF2B5EF4-FFF2-40B4-BE49-F238E27FC236}">
                          <a16:creationId xmlns:a16="http://schemas.microsoft.com/office/drawing/2014/main" id="{8EB1DD9C-D68D-4609-BA76-E8BB488A8D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2" name="グループ化 771">
                    <a:extLst>
                      <a:ext uri="{FF2B5EF4-FFF2-40B4-BE49-F238E27FC236}">
                        <a16:creationId xmlns:a16="http://schemas.microsoft.com/office/drawing/2014/main" id="{DE50F244-562E-41B4-AC93-CDBAB42269D4}"/>
                      </a:ext>
                    </a:extLst>
                  </p:cNvPr>
                  <p:cNvGrpSpPr/>
                  <p:nvPr/>
                </p:nvGrpSpPr>
                <p:grpSpPr>
                  <a:xfrm>
                    <a:off x="5855504" y="2967488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89" name="楕円 788">
                      <a:extLst>
                        <a:ext uri="{FF2B5EF4-FFF2-40B4-BE49-F238E27FC236}">
                          <a16:creationId xmlns:a16="http://schemas.microsoft.com/office/drawing/2014/main" id="{F9BBA16A-DBCB-4B98-9E80-7E6D5DDF17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0" name="フリーフォーム: 図形 789">
                      <a:extLst>
                        <a:ext uri="{FF2B5EF4-FFF2-40B4-BE49-F238E27FC236}">
                          <a16:creationId xmlns:a16="http://schemas.microsoft.com/office/drawing/2014/main" id="{45828C79-3653-4ACD-91B2-608E798DF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143584DC-3E24-4D82-87EA-A835867D38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3" name="グループ化 772">
                    <a:extLst>
                      <a:ext uri="{FF2B5EF4-FFF2-40B4-BE49-F238E27FC236}">
                        <a16:creationId xmlns:a16="http://schemas.microsoft.com/office/drawing/2014/main" id="{4503EEE8-C300-4EE0-9829-D043793C089B}"/>
                      </a:ext>
                    </a:extLst>
                  </p:cNvPr>
                  <p:cNvGrpSpPr/>
                  <p:nvPr/>
                </p:nvGrpSpPr>
                <p:grpSpPr>
                  <a:xfrm>
                    <a:off x="6097044" y="319177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86" name="楕円 785">
                      <a:extLst>
                        <a:ext uri="{FF2B5EF4-FFF2-40B4-BE49-F238E27FC236}">
                          <a16:creationId xmlns:a16="http://schemas.microsoft.com/office/drawing/2014/main" id="{A8CFC8C3-F19A-47EB-9126-C2C01951E7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7" name="フリーフォーム: 図形 786">
                      <a:extLst>
                        <a:ext uri="{FF2B5EF4-FFF2-40B4-BE49-F238E27FC236}">
                          <a16:creationId xmlns:a16="http://schemas.microsoft.com/office/drawing/2014/main" id="{CC462B3C-2AA5-46E7-BABA-25322B053F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8" name="フリーフォーム: 図形 787">
                      <a:extLst>
                        <a:ext uri="{FF2B5EF4-FFF2-40B4-BE49-F238E27FC236}">
                          <a16:creationId xmlns:a16="http://schemas.microsoft.com/office/drawing/2014/main" id="{E80ED4DC-866B-4A6C-8FE6-839907ABE5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4" name="グループ化 773">
                    <a:extLst>
                      <a:ext uri="{FF2B5EF4-FFF2-40B4-BE49-F238E27FC236}">
                        <a16:creationId xmlns:a16="http://schemas.microsoft.com/office/drawing/2014/main" id="{A248F54C-D274-4974-B185-C9751839C10D}"/>
                      </a:ext>
                    </a:extLst>
                  </p:cNvPr>
                  <p:cNvGrpSpPr/>
                  <p:nvPr/>
                </p:nvGrpSpPr>
                <p:grpSpPr>
                  <a:xfrm>
                    <a:off x="6097044" y="3510953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83" name="楕円 782">
                      <a:extLst>
                        <a:ext uri="{FF2B5EF4-FFF2-40B4-BE49-F238E27FC236}">
                          <a16:creationId xmlns:a16="http://schemas.microsoft.com/office/drawing/2014/main" id="{8481B9CB-0A02-4E18-99DF-185C77459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4" name="フリーフォーム: 図形 783">
                      <a:extLst>
                        <a:ext uri="{FF2B5EF4-FFF2-40B4-BE49-F238E27FC236}">
                          <a16:creationId xmlns:a16="http://schemas.microsoft.com/office/drawing/2014/main" id="{38F8FA74-9825-4ADF-9A6A-5B7384C0B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748C80F1-6635-4590-AFEC-3A54BFD567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5" name="グループ化 774">
                    <a:extLst>
                      <a:ext uri="{FF2B5EF4-FFF2-40B4-BE49-F238E27FC236}">
                        <a16:creationId xmlns:a16="http://schemas.microsoft.com/office/drawing/2014/main" id="{7CB4B4F5-37F7-4ED4-A0DF-7257B91F19E0}"/>
                      </a:ext>
                    </a:extLst>
                  </p:cNvPr>
                  <p:cNvGrpSpPr/>
                  <p:nvPr/>
                </p:nvGrpSpPr>
                <p:grpSpPr>
                  <a:xfrm>
                    <a:off x="6122924" y="3916395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80" name="楕円 779">
                      <a:extLst>
                        <a:ext uri="{FF2B5EF4-FFF2-40B4-BE49-F238E27FC236}">
                          <a16:creationId xmlns:a16="http://schemas.microsoft.com/office/drawing/2014/main" id="{4A9F6565-E216-4F58-9D7D-4A6649B6C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1" name="フリーフォーム: 図形 780">
                      <a:extLst>
                        <a:ext uri="{FF2B5EF4-FFF2-40B4-BE49-F238E27FC236}">
                          <a16:creationId xmlns:a16="http://schemas.microsoft.com/office/drawing/2014/main" id="{AF025ACA-02A2-4424-AC83-62F1574BEB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2" name="フリーフォーム: 図形 781">
                      <a:extLst>
                        <a:ext uri="{FF2B5EF4-FFF2-40B4-BE49-F238E27FC236}">
                          <a16:creationId xmlns:a16="http://schemas.microsoft.com/office/drawing/2014/main" id="{9A79EF38-03F7-4036-8DF2-5B7AF56E27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6" name="グループ化 775">
                    <a:extLst>
                      <a:ext uri="{FF2B5EF4-FFF2-40B4-BE49-F238E27FC236}">
                        <a16:creationId xmlns:a16="http://schemas.microsoft.com/office/drawing/2014/main" id="{01515515-9487-4662-BFFB-6D7341AD2ACA}"/>
                      </a:ext>
                    </a:extLst>
                  </p:cNvPr>
                  <p:cNvGrpSpPr/>
                  <p:nvPr/>
                </p:nvGrpSpPr>
                <p:grpSpPr>
                  <a:xfrm>
                    <a:off x="5777867" y="3260787"/>
                    <a:ext cx="374600" cy="371520"/>
                    <a:chOff x="3187700" y="2724150"/>
                    <a:chExt cx="482600" cy="478632"/>
                  </a:xfrm>
                </p:grpSpPr>
                <p:sp>
                  <p:nvSpPr>
                    <p:cNvPr id="777" name="楕円 776">
                      <a:extLst>
                        <a:ext uri="{FF2B5EF4-FFF2-40B4-BE49-F238E27FC236}">
                          <a16:creationId xmlns:a16="http://schemas.microsoft.com/office/drawing/2014/main" id="{DA219663-3D0A-45C6-A7F4-2C4D201DAB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7700" y="2724150"/>
                      <a:ext cx="482600" cy="476250"/>
                    </a:xfrm>
                    <a:prstGeom prst="ellipse">
                      <a:avLst/>
                    </a:prstGeom>
                    <a:solidFill>
                      <a:srgbClr val="CC0099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8" name="フリーフォーム: 図形 777">
                      <a:extLst>
                        <a:ext uri="{FF2B5EF4-FFF2-40B4-BE49-F238E27FC236}">
                          <a16:creationId xmlns:a16="http://schemas.microsoft.com/office/drawing/2014/main" id="{87A4E9AF-7FAC-4CCF-A4CE-6A40A4C2F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0523" y="2767011"/>
                      <a:ext cx="159182" cy="185254"/>
                    </a:xfrm>
                    <a:custGeom>
                      <a:avLst/>
                      <a:gdLst>
                        <a:gd name="connsiteX0" fmla="*/ 84696 w 159182"/>
                        <a:gd name="connsiteY0" fmla="*/ 49023 h 185254"/>
                        <a:gd name="connsiteX1" fmla="*/ 138726 w 159182"/>
                        <a:gd name="connsiteY1" fmla="*/ 100364 h 185254"/>
                        <a:gd name="connsiteX2" fmla="*/ 144435 w 159182"/>
                        <a:gd name="connsiteY2" fmla="*/ 185057 h 185254"/>
                        <a:gd name="connsiteX3" fmla="*/ 90613 w 159182"/>
                        <a:gd name="connsiteY3" fmla="*/ 118715 h 185254"/>
                        <a:gd name="connsiteX4" fmla="*/ 68234 w 159182"/>
                        <a:gd name="connsiteY4" fmla="*/ 53073 h 185254"/>
                        <a:gd name="connsiteX5" fmla="*/ 84696 w 159182"/>
                        <a:gd name="connsiteY5" fmla="*/ 49023 h 185254"/>
                        <a:gd name="connsiteX6" fmla="*/ 25435 w 159182"/>
                        <a:gd name="connsiteY6" fmla="*/ 0 h 185254"/>
                        <a:gd name="connsiteX7" fmla="*/ 50870 w 159182"/>
                        <a:gd name="connsiteY7" fmla="*/ 25004 h 185254"/>
                        <a:gd name="connsiteX8" fmla="*/ 25435 w 159182"/>
                        <a:gd name="connsiteY8" fmla="*/ 50008 h 185254"/>
                        <a:gd name="connsiteX9" fmla="*/ 0 w 159182"/>
                        <a:gd name="connsiteY9" fmla="*/ 25004 h 185254"/>
                        <a:gd name="connsiteX10" fmla="*/ 25435 w 159182"/>
                        <a:gd name="connsiteY10" fmla="*/ 0 h 185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9182" h="185254">
                          <a:moveTo>
                            <a:pt x="84696" y="49023"/>
                          </a:moveTo>
                          <a:cubicBezTo>
                            <a:pt x="102391" y="51677"/>
                            <a:pt x="122944" y="73029"/>
                            <a:pt x="138726" y="100364"/>
                          </a:cubicBezTo>
                          <a:cubicBezTo>
                            <a:pt x="159768" y="136810"/>
                            <a:pt x="169123" y="181998"/>
                            <a:pt x="144435" y="185057"/>
                          </a:cubicBezTo>
                          <a:cubicBezTo>
                            <a:pt x="119748" y="188115"/>
                            <a:pt x="111655" y="155162"/>
                            <a:pt x="90613" y="118715"/>
                          </a:cubicBezTo>
                          <a:cubicBezTo>
                            <a:pt x="69570" y="82268"/>
                            <a:pt x="48309" y="68037"/>
                            <a:pt x="68234" y="53073"/>
                          </a:cubicBezTo>
                          <a:cubicBezTo>
                            <a:pt x="73216" y="49332"/>
                            <a:pt x="78797" y="48139"/>
                            <a:pt x="84696" y="49023"/>
                          </a:cubicBezTo>
                          <a:close/>
                          <a:moveTo>
                            <a:pt x="25435" y="0"/>
                          </a:moveTo>
                          <a:cubicBezTo>
                            <a:pt x="39482" y="0"/>
                            <a:pt x="50870" y="11195"/>
                            <a:pt x="50870" y="25004"/>
                          </a:cubicBezTo>
                          <a:cubicBezTo>
                            <a:pt x="50870" y="38813"/>
                            <a:pt x="39482" y="50008"/>
                            <a:pt x="25435" y="50008"/>
                          </a:cubicBezTo>
                          <a:cubicBezTo>
                            <a:pt x="11388" y="50008"/>
                            <a:pt x="0" y="38813"/>
                            <a:pt x="0" y="25004"/>
                          </a:cubicBezTo>
                          <a:cubicBezTo>
                            <a:pt x="0" y="11195"/>
                            <a:pt x="11388" y="0"/>
                            <a:pt x="25435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79" name="フリーフォーム: 図形 778">
                      <a:extLst>
                        <a:ext uri="{FF2B5EF4-FFF2-40B4-BE49-F238E27FC236}">
                          <a16:creationId xmlns:a16="http://schemas.microsoft.com/office/drawing/2014/main" id="{4368F0CB-2A18-47D4-8A50-049703C56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5259" y="3077305"/>
                      <a:ext cx="422720" cy="125477"/>
                    </a:xfrm>
                    <a:custGeom>
                      <a:avLst/>
                      <a:gdLst>
                        <a:gd name="connsiteX0" fmla="*/ 422720 w 422720"/>
                        <a:gd name="connsiteY0" fmla="*/ 0 h 125477"/>
                        <a:gd name="connsiteX1" fmla="*/ 411450 w 422720"/>
                        <a:gd name="connsiteY1" fmla="*/ 20490 h 125477"/>
                        <a:gd name="connsiteX2" fmla="*/ 211360 w 422720"/>
                        <a:gd name="connsiteY2" fmla="*/ 125477 h 125477"/>
                        <a:gd name="connsiteX3" fmla="*/ 11270 w 422720"/>
                        <a:gd name="connsiteY3" fmla="*/ 20490 h 125477"/>
                        <a:gd name="connsiteX4" fmla="*/ 0 w 422720"/>
                        <a:gd name="connsiteY4" fmla="*/ 0 h 125477"/>
                        <a:gd name="connsiteX5" fmla="*/ 16040 w 422720"/>
                        <a:gd name="connsiteY5" fmla="*/ 17389 h 125477"/>
                        <a:gd name="connsiteX6" fmla="*/ 211360 w 422720"/>
                        <a:gd name="connsiteY6" fmla="*/ 89759 h 125477"/>
                        <a:gd name="connsiteX7" fmla="*/ 406681 w 422720"/>
                        <a:gd name="connsiteY7" fmla="*/ 17389 h 1254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2720" h="125477">
                          <a:moveTo>
                            <a:pt x="422720" y="0"/>
                          </a:moveTo>
                          <a:lnTo>
                            <a:pt x="411450" y="20490"/>
                          </a:lnTo>
                          <a:cubicBezTo>
                            <a:pt x="368087" y="83832"/>
                            <a:pt x="294651" y="125477"/>
                            <a:pt x="211360" y="125477"/>
                          </a:cubicBezTo>
                          <a:cubicBezTo>
                            <a:pt x="128069" y="125477"/>
                            <a:pt x="54634" y="83832"/>
                            <a:pt x="11270" y="20490"/>
                          </a:cubicBezTo>
                          <a:lnTo>
                            <a:pt x="0" y="0"/>
                          </a:lnTo>
                          <a:lnTo>
                            <a:pt x="16040" y="17389"/>
                          </a:lnTo>
                          <a:cubicBezTo>
                            <a:pt x="66026" y="62103"/>
                            <a:pt x="135083" y="89759"/>
                            <a:pt x="211360" y="89759"/>
                          </a:cubicBezTo>
                          <a:cubicBezTo>
                            <a:pt x="287638" y="89759"/>
                            <a:pt x="356694" y="62103"/>
                            <a:pt x="406681" y="17389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3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748" name="月 747">
                  <a:extLst>
                    <a:ext uri="{FF2B5EF4-FFF2-40B4-BE49-F238E27FC236}">
                      <a16:creationId xmlns:a16="http://schemas.microsoft.com/office/drawing/2014/main" id="{36F697BE-E939-49D4-B5F2-85E1D379AF69}"/>
                    </a:ext>
                  </a:extLst>
                </p:cNvPr>
                <p:cNvSpPr/>
                <p:nvPr/>
              </p:nvSpPr>
              <p:spPr>
                <a:xfrm rot="1800000">
                  <a:off x="2691907" y="1839825"/>
                  <a:ext cx="278539" cy="720049"/>
                </a:xfrm>
                <a:prstGeom prst="moon">
                  <a:avLst>
                    <a:gd name="adj" fmla="val 83955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正方形/長方形 748">
                  <a:extLst>
                    <a:ext uri="{FF2B5EF4-FFF2-40B4-BE49-F238E27FC236}">
                      <a16:creationId xmlns:a16="http://schemas.microsoft.com/office/drawing/2014/main" id="{A6A493EE-C744-4A3C-A983-F876F9A45BCE}"/>
                    </a:ext>
                  </a:extLst>
                </p:cNvPr>
                <p:cNvSpPr/>
                <p:nvPr/>
              </p:nvSpPr>
              <p:spPr>
                <a:xfrm>
                  <a:off x="3045772" y="1419225"/>
                  <a:ext cx="88941" cy="31198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0" name="四角形: 上の 2 つの角を丸める 729">
                <a:extLst>
                  <a:ext uri="{FF2B5EF4-FFF2-40B4-BE49-F238E27FC236}">
                    <a16:creationId xmlns:a16="http://schemas.microsoft.com/office/drawing/2014/main" id="{D0E8FD32-B919-4F47-AC0A-7894E6183DDD}"/>
                  </a:ext>
                </a:extLst>
              </p:cNvPr>
              <p:cNvSpPr/>
              <p:nvPr/>
            </p:nvSpPr>
            <p:spPr>
              <a:xfrm>
                <a:off x="2492026" y="2980592"/>
                <a:ext cx="1500997" cy="2413672"/>
              </a:xfrm>
              <a:prstGeom prst="round2SameRect">
                <a:avLst>
                  <a:gd name="adj1" fmla="val 5500"/>
                  <a:gd name="adj2" fmla="val 4014"/>
                </a:avLst>
              </a:prstGeom>
              <a:gradFill>
                <a:gsLst>
                  <a:gs pos="0">
                    <a:sysClr val="windowText" lastClr="000000">
                      <a:alpha val="1000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  <a:gs pos="50000">
                    <a:sysClr val="window" lastClr="FFFFFF">
                      <a:alpha val="0"/>
                    </a:sys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28492262-27D7-42EB-9F1F-F1ABF14F5829}"/>
                </a:ext>
              </a:extLst>
            </p:cNvPr>
            <p:cNvGrpSpPr/>
            <p:nvPr/>
          </p:nvGrpSpPr>
          <p:grpSpPr>
            <a:xfrm>
              <a:off x="3839365" y="908601"/>
              <a:ext cx="1500998" cy="5674043"/>
              <a:chOff x="4724159" y="414337"/>
              <a:chExt cx="1500998" cy="5674043"/>
            </a:xfrm>
          </p:grpSpPr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6819205B-F8A9-49D3-BD1C-52DB613A129E}"/>
                  </a:ext>
                </a:extLst>
              </p:cNvPr>
              <p:cNvSpPr/>
              <p:nvPr/>
            </p:nvSpPr>
            <p:spPr>
              <a:xfrm>
                <a:off x="4724160" y="1533525"/>
                <a:ext cx="1500997" cy="4554855"/>
              </a:xfrm>
              <a:custGeom>
                <a:avLst/>
                <a:gdLst>
                  <a:gd name="connsiteX0" fmla="*/ 494602 w 1500997"/>
                  <a:gd name="connsiteY0" fmla="*/ 0 h 4554855"/>
                  <a:gd name="connsiteX1" fmla="*/ 1006394 w 1500997"/>
                  <a:gd name="connsiteY1" fmla="*/ 0 h 4554855"/>
                  <a:gd name="connsiteX2" fmla="*/ 1481378 w 1500997"/>
                  <a:gd name="connsiteY2" fmla="*/ 1785938 h 4554855"/>
                  <a:gd name="connsiteX3" fmla="*/ 1480141 w 1500997"/>
                  <a:gd name="connsiteY3" fmla="*/ 1785938 h 4554855"/>
                  <a:gd name="connsiteX4" fmla="*/ 1490704 w 1500997"/>
                  <a:gd name="connsiteY4" fmla="*/ 1819967 h 4554855"/>
                  <a:gd name="connsiteX5" fmla="*/ 1500997 w 1500997"/>
                  <a:gd name="connsiteY5" fmla="*/ 1922077 h 4554855"/>
                  <a:gd name="connsiteX6" fmla="*/ 1500997 w 1500997"/>
                  <a:gd name="connsiteY6" fmla="*/ 4174562 h 4554855"/>
                  <a:gd name="connsiteX7" fmla="*/ 1120704 w 1500997"/>
                  <a:gd name="connsiteY7" fmla="*/ 4554855 h 4554855"/>
                  <a:gd name="connsiteX8" fmla="*/ 380293 w 1500997"/>
                  <a:gd name="connsiteY8" fmla="*/ 4554855 h 4554855"/>
                  <a:gd name="connsiteX9" fmla="*/ 0 w 1500997"/>
                  <a:gd name="connsiteY9" fmla="*/ 4174562 h 4554855"/>
                  <a:gd name="connsiteX10" fmla="*/ 0 w 1500997"/>
                  <a:gd name="connsiteY10" fmla="*/ 1922077 h 4554855"/>
                  <a:gd name="connsiteX11" fmla="*/ 10293 w 1500997"/>
                  <a:gd name="connsiteY11" fmla="*/ 1819967 h 4554855"/>
                  <a:gd name="connsiteX12" fmla="*/ 20857 w 1500997"/>
                  <a:gd name="connsiteY12" fmla="*/ 1785938 h 4554855"/>
                  <a:gd name="connsiteX13" fmla="*/ 19618 w 1500997"/>
                  <a:gd name="connsiteY13" fmla="*/ 1785938 h 4554855"/>
                  <a:gd name="connsiteX14" fmla="*/ 494602 w 1500997"/>
                  <a:gd name="connsiteY14" fmla="*/ 0 h 4554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0997" h="4554855">
                    <a:moveTo>
                      <a:pt x="494602" y="0"/>
                    </a:moveTo>
                    <a:lnTo>
                      <a:pt x="1006394" y="0"/>
                    </a:lnTo>
                    <a:cubicBezTo>
                      <a:pt x="1088522" y="597694"/>
                      <a:pt x="1323050" y="1190625"/>
                      <a:pt x="1481378" y="1785938"/>
                    </a:cubicBezTo>
                    <a:lnTo>
                      <a:pt x="1480141" y="1785938"/>
                    </a:lnTo>
                    <a:lnTo>
                      <a:pt x="1490704" y="1819967"/>
                    </a:lnTo>
                    <a:cubicBezTo>
                      <a:pt x="1497453" y="1852950"/>
                      <a:pt x="1500997" y="1887099"/>
                      <a:pt x="1500997" y="1922077"/>
                    </a:cubicBezTo>
                    <a:lnTo>
                      <a:pt x="1500997" y="4174562"/>
                    </a:lnTo>
                    <a:cubicBezTo>
                      <a:pt x="1500997" y="4384592"/>
                      <a:pt x="1330734" y="4554855"/>
                      <a:pt x="1120704" y="4554855"/>
                    </a:cubicBezTo>
                    <a:lnTo>
                      <a:pt x="380293" y="4554855"/>
                    </a:lnTo>
                    <a:cubicBezTo>
                      <a:pt x="170263" y="4554855"/>
                      <a:pt x="0" y="4384592"/>
                      <a:pt x="0" y="4174562"/>
                    </a:cubicBezTo>
                    <a:lnTo>
                      <a:pt x="0" y="1922077"/>
                    </a:lnTo>
                    <a:cubicBezTo>
                      <a:pt x="0" y="1887099"/>
                      <a:pt x="3544" y="1852950"/>
                      <a:pt x="10293" y="1819967"/>
                    </a:cubicBezTo>
                    <a:lnTo>
                      <a:pt x="20857" y="1785938"/>
                    </a:lnTo>
                    <a:lnTo>
                      <a:pt x="19618" y="1785938"/>
                    </a:lnTo>
                    <a:cubicBezTo>
                      <a:pt x="177946" y="1190625"/>
                      <a:pt x="441049" y="604838"/>
                      <a:pt x="49460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75000"/>
                    </a:srgbClr>
                  </a:gs>
                  <a:gs pos="0">
                    <a:srgbClr val="FFC000">
                      <a:lumMod val="50000"/>
                    </a:srgbClr>
                  </a:gs>
                  <a:gs pos="20000">
                    <a:srgbClr val="FFC000">
                      <a:lumMod val="60000"/>
                      <a:lumOff val="40000"/>
                    </a:srgbClr>
                  </a:gs>
                  <a:gs pos="80000">
                    <a:srgbClr val="FFC000">
                      <a:lumMod val="60000"/>
                      <a:lumOff val="40000"/>
                    </a:srgbClr>
                  </a:gs>
                  <a:gs pos="50000">
                    <a:srgbClr val="FFC000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6F6237E2-FB62-4F8C-811F-3F0CDC9BBA63}"/>
                  </a:ext>
                </a:extLst>
              </p:cNvPr>
              <p:cNvSpPr/>
              <p:nvPr/>
            </p:nvSpPr>
            <p:spPr>
              <a:xfrm>
                <a:off x="5216915" y="984809"/>
                <a:ext cx="513335" cy="548715"/>
              </a:xfrm>
              <a:prstGeom prst="round2SameRect">
                <a:avLst>
                  <a:gd name="adj1" fmla="val 8329"/>
                  <a:gd name="adj2" fmla="val 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230AC770-AEF8-4A95-BDFF-AF3F3DA5C26A}"/>
                  </a:ext>
                </a:extLst>
              </p:cNvPr>
              <p:cNvSpPr/>
              <p:nvPr/>
            </p:nvSpPr>
            <p:spPr>
              <a:xfrm>
                <a:off x="5216915" y="414337"/>
                <a:ext cx="513335" cy="473781"/>
              </a:xfrm>
              <a:prstGeom prst="round2SameRect">
                <a:avLst>
                  <a:gd name="adj1" fmla="val 14796"/>
                  <a:gd name="adj2" fmla="val 11735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D8073B31-884E-4C43-ADC6-14AE4E60DA27}"/>
                  </a:ext>
                </a:extLst>
              </p:cNvPr>
              <p:cNvSpPr/>
              <p:nvPr/>
            </p:nvSpPr>
            <p:spPr>
              <a:xfrm>
                <a:off x="5229014" y="861528"/>
                <a:ext cx="488103" cy="142618"/>
              </a:xfrm>
              <a:custGeom>
                <a:avLst/>
                <a:gdLst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75724 h 175724"/>
                  <a:gd name="connsiteX10" fmla="*/ 26194 w 531019"/>
                  <a:gd name="connsiteY10" fmla="*/ 147881 h 175724"/>
                  <a:gd name="connsiteX11" fmla="*/ 22245 w 531019"/>
                  <a:gd name="connsiteY11" fmla="*/ 151154 h 175724"/>
                  <a:gd name="connsiteX12" fmla="*/ 0 w 531019"/>
                  <a:gd name="connsiteY12" fmla="*/ 156674 h 175724"/>
                  <a:gd name="connsiteX13" fmla="*/ 0 w 531019"/>
                  <a:gd name="connsiteY13" fmla="*/ 16180 h 175724"/>
                  <a:gd name="connsiteX14" fmla="*/ 22245 w 531019"/>
                  <a:gd name="connsiteY14" fmla="*/ 21700 h 175724"/>
                  <a:gd name="connsiteX15" fmla="*/ 26194 w 531019"/>
                  <a:gd name="connsiteY15" fmla="*/ 24973 h 175724"/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47881 h 175724"/>
                  <a:gd name="connsiteX10" fmla="*/ 22245 w 531019"/>
                  <a:gd name="connsiteY10" fmla="*/ 151154 h 175724"/>
                  <a:gd name="connsiteX11" fmla="*/ 0 w 531019"/>
                  <a:gd name="connsiteY11" fmla="*/ 156674 h 175724"/>
                  <a:gd name="connsiteX12" fmla="*/ 0 w 531019"/>
                  <a:gd name="connsiteY12" fmla="*/ 16180 h 175724"/>
                  <a:gd name="connsiteX13" fmla="*/ 22245 w 531019"/>
                  <a:gd name="connsiteY13" fmla="*/ 21700 h 175724"/>
                  <a:gd name="connsiteX14" fmla="*/ 26194 w 531019"/>
                  <a:gd name="connsiteY14" fmla="*/ 24973 h 175724"/>
                  <a:gd name="connsiteX15" fmla="*/ 26194 w 531019"/>
                  <a:gd name="connsiteY15" fmla="*/ 0 h 175724"/>
                  <a:gd name="connsiteX0" fmla="*/ 26194 w 531019"/>
                  <a:gd name="connsiteY0" fmla="*/ 0 h 156674"/>
                  <a:gd name="connsiteX1" fmla="*/ 502444 w 531019"/>
                  <a:gd name="connsiteY1" fmla="*/ 0 h 156674"/>
                  <a:gd name="connsiteX2" fmla="*/ 502444 w 531019"/>
                  <a:gd name="connsiteY2" fmla="*/ 26946 h 156674"/>
                  <a:gd name="connsiteX3" fmla="*/ 508774 w 531019"/>
                  <a:gd name="connsiteY3" fmla="*/ 21700 h 156674"/>
                  <a:gd name="connsiteX4" fmla="*/ 531019 w 531019"/>
                  <a:gd name="connsiteY4" fmla="*/ 16180 h 156674"/>
                  <a:gd name="connsiteX5" fmla="*/ 531019 w 531019"/>
                  <a:gd name="connsiteY5" fmla="*/ 156674 h 156674"/>
                  <a:gd name="connsiteX6" fmla="*/ 508774 w 531019"/>
                  <a:gd name="connsiteY6" fmla="*/ 151154 h 156674"/>
                  <a:gd name="connsiteX7" fmla="*/ 502444 w 531019"/>
                  <a:gd name="connsiteY7" fmla="*/ 145908 h 156674"/>
                  <a:gd name="connsiteX8" fmla="*/ 26194 w 531019"/>
                  <a:gd name="connsiteY8" fmla="*/ 147881 h 156674"/>
                  <a:gd name="connsiteX9" fmla="*/ 22245 w 531019"/>
                  <a:gd name="connsiteY9" fmla="*/ 151154 h 156674"/>
                  <a:gd name="connsiteX10" fmla="*/ 0 w 531019"/>
                  <a:gd name="connsiteY10" fmla="*/ 156674 h 156674"/>
                  <a:gd name="connsiteX11" fmla="*/ 0 w 531019"/>
                  <a:gd name="connsiteY11" fmla="*/ 16180 h 156674"/>
                  <a:gd name="connsiteX12" fmla="*/ 22245 w 531019"/>
                  <a:gd name="connsiteY12" fmla="*/ 21700 h 156674"/>
                  <a:gd name="connsiteX13" fmla="*/ 26194 w 531019"/>
                  <a:gd name="connsiteY13" fmla="*/ 24973 h 156674"/>
                  <a:gd name="connsiteX14" fmla="*/ 26194 w 531019"/>
                  <a:gd name="connsiteY14" fmla="*/ 0 h 156674"/>
                  <a:gd name="connsiteX0" fmla="*/ 26194 w 531019"/>
                  <a:gd name="connsiteY0" fmla="*/ 0 h 156674"/>
                  <a:gd name="connsiteX1" fmla="*/ 502444 w 531019"/>
                  <a:gd name="connsiteY1" fmla="*/ 26946 h 156674"/>
                  <a:gd name="connsiteX2" fmla="*/ 508774 w 531019"/>
                  <a:gd name="connsiteY2" fmla="*/ 21700 h 156674"/>
                  <a:gd name="connsiteX3" fmla="*/ 531019 w 531019"/>
                  <a:gd name="connsiteY3" fmla="*/ 16180 h 156674"/>
                  <a:gd name="connsiteX4" fmla="*/ 531019 w 531019"/>
                  <a:gd name="connsiteY4" fmla="*/ 156674 h 156674"/>
                  <a:gd name="connsiteX5" fmla="*/ 508774 w 531019"/>
                  <a:gd name="connsiteY5" fmla="*/ 151154 h 156674"/>
                  <a:gd name="connsiteX6" fmla="*/ 502444 w 531019"/>
                  <a:gd name="connsiteY6" fmla="*/ 145908 h 156674"/>
                  <a:gd name="connsiteX7" fmla="*/ 26194 w 531019"/>
                  <a:gd name="connsiteY7" fmla="*/ 147881 h 156674"/>
                  <a:gd name="connsiteX8" fmla="*/ 22245 w 531019"/>
                  <a:gd name="connsiteY8" fmla="*/ 151154 h 156674"/>
                  <a:gd name="connsiteX9" fmla="*/ 0 w 531019"/>
                  <a:gd name="connsiteY9" fmla="*/ 156674 h 156674"/>
                  <a:gd name="connsiteX10" fmla="*/ 0 w 531019"/>
                  <a:gd name="connsiteY10" fmla="*/ 16180 h 156674"/>
                  <a:gd name="connsiteX11" fmla="*/ 22245 w 531019"/>
                  <a:gd name="connsiteY11" fmla="*/ 21700 h 156674"/>
                  <a:gd name="connsiteX12" fmla="*/ 26194 w 531019"/>
                  <a:gd name="connsiteY12" fmla="*/ 24973 h 156674"/>
                  <a:gd name="connsiteX13" fmla="*/ 26194 w 531019"/>
                  <a:gd name="connsiteY13" fmla="*/ 0 h 156674"/>
                  <a:gd name="connsiteX0" fmla="*/ 26194 w 531019"/>
                  <a:gd name="connsiteY0" fmla="*/ 8793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12" fmla="*/ 26194 w 531019"/>
                  <a:gd name="connsiteY12" fmla="*/ 8793 h 140494"/>
                  <a:gd name="connsiteX0" fmla="*/ 22245 w 531019"/>
                  <a:gd name="connsiteY0" fmla="*/ 5520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22245 w 531019"/>
                  <a:gd name="connsiteY8" fmla="*/ 142544 h 148064"/>
                  <a:gd name="connsiteX9" fmla="*/ 0 w 531019"/>
                  <a:gd name="connsiteY9" fmla="*/ 148064 h 148064"/>
                  <a:gd name="connsiteX10" fmla="*/ 0 w 531019"/>
                  <a:gd name="connsiteY10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0 w 531019"/>
                  <a:gd name="connsiteY8" fmla="*/ 148064 h 148064"/>
                  <a:gd name="connsiteX9" fmla="*/ 0 w 531019"/>
                  <a:gd name="connsiteY9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0 w 531019"/>
                  <a:gd name="connsiteY7" fmla="*/ 148064 h 148064"/>
                  <a:gd name="connsiteX8" fmla="*/ 0 w 531019"/>
                  <a:gd name="connsiteY8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0 w 531019"/>
                  <a:gd name="connsiteY6" fmla="*/ 148064 h 148064"/>
                  <a:gd name="connsiteX7" fmla="*/ 0 w 531019"/>
                  <a:gd name="connsiteY7" fmla="*/ 7570 h 148064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08774 w 531019"/>
                  <a:gd name="connsiteY2" fmla="*/ 13090 h 165626"/>
                  <a:gd name="connsiteX3" fmla="*/ 531019 w 531019"/>
                  <a:gd name="connsiteY3" fmla="*/ 7570 h 165626"/>
                  <a:gd name="connsiteX4" fmla="*/ 531019 w 531019"/>
                  <a:gd name="connsiteY4" fmla="*/ 148064 h 165626"/>
                  <a:gd name="connsiteX5" fmla="*/ 0 w 531019"/>
                  <a:gd name="connsiteY5" fmla="*/ 148064 h 165626"/>
                  <a:gd name="connsiteX6" fmla="*/ 0 w 531019"/>
                  <a:gd name="connsiteY6" fmla="*/ 7570 h 165626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31019 w 531019"/>
                  <a:gd name="connsiteY2" fmla="*/ 7570 h 165626"/>
                  <a:gd name="connsiteX3" fmla="*/ 531019 w 531019"/>
                  <a:gd name="connsiteY3" fmla="*/ 148064 h 165626"/>
                  <a:gd name="connsiteX4" fmla="*/ 0 w 531019"/>
                  <a:gd name="connsiteY4" fmla="*/ 148064 h 165626"/>
                  <a:gd name="connsiteX5" fmla="*/ 0 w 531019"/>
                  <a:gd name="connsiteY5" fmla="*/ 7570 h 165626"/>
                  <a:gd name="connsiteX0" fmla="*/ 0 w 531019"/>
                  <a:gd name="connsiteY0" fmla="*/ 17562 h 175618"/>
                  <a:gd name="connsiteX1" fmla="*/ 531019 w 531019"/>
                  <a:gd name="connsiteY1" fmla="*/ 17562 h 175618"/>
                  <a:gd name="connsiteX2" fmla="*/ 531019 w 531019"/>
                  <a:gd name="connsiteY2" fmla="*/ 158056 h 175618"/>
                  <a:gd name="connsiteX3" fmla="*/ 0 w 531019"/>
                  <a:gd name="connsiteY3" fmla="*/ 158056 h 175618"/>
                  <a:gd name="connsiteX4" fmla="*/ 0 w 531019"/>
                  <a:gd name="connsiteY4" fmla="*/ 17562 h 175618"/>
                  <a:gd name="connsiteX0" fmla="*/ 0 w 531019"/>
                  <a:gd name="connsiteY0" fmla="*/ 0 h 158056"/>
                  <a:gd name="connsiteX1" fmla="*/ 531019 w 531019"/>
                  <a:gd name="connsiteY1" fmla="*/ 0 h 158056"/>
                  <a:gd name="connsiteX2" fmla="*/ 531019 w 531019"/>
                  <a:gd name="connsiteY2" fmla="*/ 140494 h 158056"/>
                  <a:gd name="connsiteX3" fmla="*/ 0 w 531019"/>
                  <a:gd name="connsiteY3" fmla="*/ 140494 h 158056"/>
                  <a:gd name="connsiteX4" fmla="*/ 0 w 531019"/>
                  <a:gd name="connsiteY4" fmla="*/ 0 h 158056"/>
                  <a:gd name="connsiteX0" fmla="*/ 0 w 531019"/>
                  <a:gd name="connsiteY0" fmla="*/ 0 h 140494"/>
                  <a:gd name="connsiteX1" fmla="*/ 531019 w 531019"/>
                  <a:gd name="connsiteY1" fmla="*/ 0 h 140494"/>
                  <a:gd name="connsiteX2" fmla="*/ 531019 w 531019"/>
                  <a:gd name="connsiteY2" fmla="*/ 140494 h 140494"/>
                  <a:gd name="connsiteX3" fmla="*/ 0 w 531019"/>
                  <a:gd name="connsiteY3" fmla="*/ 140494 h 140494"/>
                  <a:gd name="connsiteX4" fmla="*/ 0 w 531019"/>
                  <a:gd name="connsiteY4" fmla="*/ 0 h 14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19" h="140494">
                    <a:moveTo>
                      <a:pt x="0" y="0"/>
                    </a:moveTo>
                    <a:lnTo>
                      <a:pt x="531019" y="0"/>
                    </a:lnTo>
                    <a:cubicBezTo>
                      <a:pt x="511969" y="43904"/>
                      <a:pt x="511969" y="96590"/>
                      <a:pt x="531019" y="140494"/>
                    </a:cubicBezTo>
                    <a:lnTo>
                      <a:pt x="0" y="140494"/>
                    </a:lnTo>
                    <a:cubicBezTo>
                      <a:pt x="19050" y="96590"/>
                      <a:pt x="19050" y="4390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四角形: 角を丸くする 712">
                <a:extLst>
                  <a:ext uri="{FF2B5EF4-FFF2-40B4-BE49-F238E27FC236}">
                    <a16:creationId xmlns:a16="http://schemas.microsoft.com/office/drawing/2014/main" id="{640E1C10-51A7-45DC-A190-22831AE3A159}"/>
                  </a:ext>
                </a:extLst>
              </p:cNvPr>
              <p:cNvSpPr/>
              <p:nvPr/>
            </p:nvSpPr>
            <p:spPr>
              <a:xfrm>
                <a:off x="5199526" y="508443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四角形: 角を丸くする 713">
                <a:extLst>
                  <a:ext uri="{FF2B5EF4-FFF2-40B4-BE49-F238E27FC236}">
                    <a16:creationId xmlns:a16="http://schemas.microsoft.com/office/drawing/2014/main" id="{62A0102E-A4A4-476D-8084-F2F09F67C2F3}"/>
                  </a:ext>
                </a:extLst>
              </p:cNvPr>
              <p:cNvSpPr/>
              <p:nvPr/>
            </p:nvSpPr>
            <p:spPr>
              <a:xfrm>
                <a:off x="5199526" y="62326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四角形: 角を丸くする 714">
                <a:extLst>
                  <a:ext uri="{FF2B5EF4-FFF2-40B4-BE49-F238E27FC236}">
                    <a16:creationId xmlns:a16="http://schemas.microsoft.com/office/drawing/2014/main" id="{F68B1296-671A-4012-9E84-F38CACE550FB}"/>
                  </a:ext>
                </a:extLst>
              </p:cNvPr>
              <p:cNvSpPr/>
              <p:nvPr/>
            </p:nvSpPr>
            <p:spPr>
              <a:xfrm>
                <a:off x="5199526" y="73808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003300"/>
                  </a:gs>
                  <a:gs pos="100000">
                    <a:srgbClr val="003300"/>
                  </a:gs>
                  <a:gs pos="50000">
                    <a:srgbClr val="008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CB295C45-C8F5-4FD0-8BFC-82E88BFAF24E}"/>
                  </a:ext>
                </a:extLst>
              </p:cNvPr>
              <p:cNvSpPr/>
              <p:nvPr/>
            </p:nvSpPr>
            <p:spPr>
              <a:xfrm>
                <a:off x="4768420" y="5890517"/>
                <a:ext cx="1403879" cy="197863"/>
              </a:xfrm>
              <a:custGeom>
                <a:avLst/>
                <a:gdLst>
                  <a:gd name="connsiteX0" fmla="*/ 0 w 1403879"/>
                  <a:gd name="connsiteY0" fmla="*/ 0 h 197863"/>
                  <a:gd name="connsiteX1" fmla="*/ 32573 w 1403879"/>
                  <a:gd name="connsiteY1" fmla="*/ 13914 h 197863"/>
                  <a:gd name="connsiteX2" fmla="*/ 223770 w 1403879"/>
                  <a:gd name="connsiteY2" fmla="*/ 44291 h 197863"/>
                  <a:gd name="connsiteX3" fmla="*/ 1180111 w 1403879"/>
                  <a:gd name="connsiteY3" fmla="*/ 44291 h 197863"/>
                  <a:gd name="connsiteX4" fmla="*/ 1371308 w 1403879"/>
                  <a:gd name="connsiteY4" fmla="*/ 13914 h 197863"/>
                  <a:gd name="connsiteX5" fmla="*/ 1403879 w 1403879"/>
                  <a:gd name="connsiteY5" fmla="*/ 1 h 197863"/>
                  <a:gd name="connsiteX6" fmla="*/ 1387490 w 1403879"/>
                  <a:gd name="connsiteY6" fmla="*/ 30196 h 197863"/>
                  <a:gd name="connsiteX7" fmla="*/ 1072145 w 1403879"/>
                  <a:gd name="connsiteY7" fmla="*/ 197863 h 197863"/>
                  <a:gd name="connsiteX8" fmla="*/ 331734 w 1403879"/>
                  <a:gd name="connsiteY8" fmla="*/ 197863 h 197863"/>
                  <a:gd name="connsiteX9" fmla="*/ 16389 w 1403879"/>
                  <a:gd name="connsiteY9" fmla="*/ 30196 h 19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03879" h="197863">
                    <a:moveTo>
                      <a:pt x="0" y="0"/>
                    </a:moveTo>
                    <a:lnTo>
                      <a:pt x="32573" y="13914"/>
                    </a:lnTo>
                    <a:cubicBezTo>
                      <a:pt x="91339" y="33475"/>
                      <a:pt x="155949" y="44291"/>
                      <a:pt x="223770" y="44291"/>
                    </a:cubicBezTo>
                    <a:lnTo>
                      <a:pt x="1180111" y="44291"/>
                    </a:lnTo>
                    <a:cubicBezTo>
                      <a:pt x="1247931" y="44291"/>
                      <a:pt x="1312541" y="33475"/>
                      <a:pt x="1371308" y="13914"/>
                    </a:cubicBezTo>
                    <a:lnTo>
                      <a:pt x="1403879" y="1"/>
                    </a:lnTo>
                    <a:lnTo>
                      <a:pt x="1387490" y="30196"/>
                    </a:lnTo>
                    <a:cubicBezTo>
                      <a:pt x="1319149" y="131354"/>
                      <a:pt x="1203414" y="197863"/>
                      <a:pt x="1072145" y="197863"/>
                    </a:cubicBezTo>
                    <a:lnTo>
                      <a:pt x="331734" y="197863"/>
                    </a:lnTo>
                    <a:cubicBezTo>
                      <a:pt x="200466" y="197863"/>
                      <a:pt x="84731" y="131354"/>
                      <a:pt x="16389" y="3019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97DBF22-BE3A-495B-BA5A-A3F1855D83FE}"/>
                  </a:ext>
                </a:extLst>
              </p:cNvPr>
              <p:cNvSpPr/>
              <p:nvPr/>
            </p:nvSpPr>
            <p:spPr>
              <a:xfrm>
                <a:off x="4724159" y="1533525"/>
                <a:ext cx="515801" cy="4497304"/>
              </a:xfrm>
              <a:custGeom>
                <a:avLst/>
                <a:gdLst>
                  <a:gd name="connsiteX0" fmla="*/ 494602 w 515801"/>
                  <a:gd name="connsiteY0" fmla="*/ 0 h 4497304"/>
                  <a:gd name="connsiteX1" fmla="*/ 515801 w 515801"/>
                  <a:gd name="connsiteY1" fmla="*/ 0 h 4497304"/>
                  <a:gd name="connsiteX2" fmla="*/ 494617 w 515801"/>
                  <a:gd name="connsiteY2" fmla="*/ 183079 h 4497304"/>
                  <a:gd name="connsiteX3" fmla="*/ 88424 w 515801"/>
                  <a:gd name="connsiteY3" fmla="*/ 1775661 h 4497304"/>
                  <a:gd name="connsiteX4" fmla="*/ 89553 w 515801"/>
                  <a:gd name="connsiteY4" fmla="*/ 1775661 h 4497304"/>
                  <a:gd name="connsiteX5" fmla="*/ 79925 w 515801"/>
                  <a:gd name="connsiteY5" fmla="*/ 1810401 h 4497304"/>
                  <a:gd name="connsiteX6" fmla="*/ 70544 w 515801"/>
                  <a:gd name="connsiteY6" fmla="*/ 1914647 h 4497304"/>
                  <a:gd name="connsiteX7" fmla="*/ 70544 w 515801"/>
                  <a:gd name="connsiteY7" fmla="*/ 4214235 h 4497304"/>
                  <a:gd name="connsiteX8" fmla="*/ 172058 w 515801"/>
                  <a:gd name="connsiteY8" fmla="*/ 4488766 h 4497304"/>
                  <a:gd name="connsiteX9" fmla="*/ 181296 w 515801"/>
                  <a:gd name="connsiteY9" fmla="*/ 4497304 h 4497304"/>
                  <a:gd name="connsiteX10" fmla="*/ 167668 w 515801"/>
                  <a:gd name="connsiteY10" fmla="*/ 4489907 h 4497304"/>
                  <a:gd name="connsiteX11" fmla="*/ 0 w 515801"/>
                  <a:gd name="connsiteY11" fmla="*/ 4174562 h 4497304"/>
                  <a:gd name="connsiteX12" fmla="*/ 0 w 515801"/>
                  <a:gd name="connsiteY12" fmla="*/ 1922077 h 4497304"/>
                  <a:gd name="connsiteX13" fmla="*/ 10293 w 515801"/>
                  <a:gd name="connsiteY13" fmla="*/ 1819967 h 4497304"/>
                  <a:gd name="connsiteX14" fmla="*/ 20857 w 515801"/>
                  <a:gd name="connsiteY14" fmla="*/ 1785938 h 4497304"/>
                  <a:gd name="connsiteX15" fmla="*/ 19618 w 515801"/>
                  <a:gd name="connsiteY15" fmla="*/ 1785938 h 4497304"/>
                  <a:gd name="connsiteX16" fmla="*/ 494602 w 515801"/>
                  <a:gd name="connsiteY16" fmla="*/ 0 h 449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5801" h="4497304">
                    <a:moveTo>
                      <a:pt x="494602" y="0"/>
                    </a:moveTo>
                    <a:lnTo>
                      <a:pt x="515801" y="0"/>
                    </a:lnTo>
                    <a:lnTo>
                      <a:pt x="494617" y="183079"/>
                    </a:lnTo>
                    <a:cubicBezTo>
                      <a:pt x="414051" y="719523"/>
                      <a:pt x="214683" y="1243869"/>
                      <a:pt x="88424" y="1775661"/>
                    </a:cubicBezTo>
                    <a:lnTo>
                      <a:pt x="89553" y="1775661"/>
                    </a:lnTo>
                    <a:lnTo>
                      <a:pt x="79925" y="1810401"/>
                    </a:lnTo>
                    <a:cubicBezTo>
                      <a:pt x="73774" y="1844074"/>
                      <a:pt x="70544" y="1878937"/>
                      <a:pt x="70544" y="1914647"/>
                    </a:cubicBezTo>
                    <a:lnTo>
                      <a:pt x="70544" y="4214235"/>
                    </a:lnTo>
                    <a:cubicBezTo>
                      <a:pt x="70544" y="4321446"/>
                      <a:pt x="109338" y="4418507"/>
                      <a:pt x="172058" y="4488766"/>
                    </a:cubicBezTo>
                    <a:lnTo>
                      <a:pt x="181296" y="4497304"/>
                    </a:lnTo>
                    <a:lnTo>
                      <a:pt x="167668" y="4489907"/>
                    </a:lnTo>
                    <a:cubicBezTo>
                      <a:pt x="66509" y="4421566"/>
                      <a:pt x="0" y="4305831"/>
                      <a:pt x="0" y="4174562"/>
                    </a:cubicBezTo>
                    <a:lnTo>
                      <a:pt x="0" y="1922077"/>
                    </a:lnTo>
                    <a:cubicBezTo>
                      <a:pt x="0" y="1887099"/>
                      <a:pt x="3544" y="1852950"/>
                      <a:pt x="10293" y="1819967"/>
                    </a:cubicBezTo>
                    <a:lnTo>
                      <a:pt x="20857" y="1785938"/>
                    </a:lnTo>
                    <a:lnTo>
                      <a:pt x="19618" y="1785938"/>
                    </a:lnTo>
                    <a:cubicBezTo>
                      <a:pt x="177946" y="1190625"/>
                      <a:pt x="441049" y="604838"/>
                      <a:pt x="4946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EA2656A0-E73A-42BA-966A-AC63408BA7DF}"/>
                  </a:ext>
                </a:extLst>
              </p:cNvPr>
              <p:cNvSpPr/>
              <p:nvPr/>
            </p:nvSpPr>
            <p:spPr>
              <a:xfrm>
                <a:off x="5719025" y="1533525"/>
                <a:ext cx="506131" cy="4483950"/>
              </a:xfrm>
              <a:custGeom>
                <a:avLst/>
                <a:gdLst>
                  <a:gd name="connsiteX0" fmla="*/ 0 w 506131"/>
                  <a:gd name="connsiteY0" fmla="*/ 0 h 4483950"/>
                  <a:gd name="connsiteX1" fmla="*/ 11528 w 506131"/>
                  <a:gd name="connsiteY1" fmla="*/ 0 h 4483950"/>
                  <a:gd name="connsiteX2" fmla="*/ 486512 w 506131"/>
                  <a:gd name="connsiteY2" fmla="*/ 1785938 h 4483950"/>
                  <a:gd name="connsiteX3" fmla="*/ 485275 w 506131"/>
                  <a:gd name="connsiteY3" fmla="*/ 1785938 h 4483950"/>
                  <a:gd name="connsiteX4" fmla="*/ 495838 w 506131"/>
                  <a:gd name="connsiteY4" fmla="*/ 1819967 h 4483950"/>
                  <a:gd name="connsiteX5" fmla="*/ 506131 w 506131"/>
                  <a:gd name="connsiteY5" fmla="*/ 1922077 h 4483950"/>
                  <a:gd name="connsiteX6" fmla="*/ 506131 w 506131"/>
                  <a:gd name="connsiteY6" fmla="*/ 4174562 h 4483950"/>
                  <a:gd name="connsiteX7" fmla="*/ 394746 w 506131"/>
                  <a:gd name="connsiteY7" fmla="*/ 4443470 h 4483950"/>
                  <a:gd name="connsiteX8" fmla="*/ 345684 w 506131"/>
                  <a:gd name="connsiteY8" fmla="*/ 4483950 h 4483950"/>
                  <a:gd name="connsiteX9" fmla="*/ 384458 w 506131"/>
                  <a:gd name="connsiteY9" fmla="*/ 4431307 h 4483950"/>
                  <a:gd name="connsiteX10" fmla="*/ 443650 w 506131"/>
                  <a:gd name="connsiteY10" fmla="*/ 4214235 h 4483950"/>
                  <a:gd name="connsiteX11" fmla="*/ 443650 w 506131"/>
                  <a:gd name="connsiteY11" fmla="*/ 1914647 h 4483950"/>
                  <a:gd name="connsiteX12" fmla="*/ 434269 w 506131"/>
                  <a:gd name="connsiteY12" fmla="*/ 1810401 h 4483950"/>
                  <a:gd name="connsiteX13" fmla="*/ 424642 w 506131"/>
                  <a:gd name="connsiteY13" fmla="*/ 1775661 h 4483950"/>
                  <a:gd name="connsiteX14" fmla="*/ 425770 w 506131"/>
                  <a:gd name="connsiteY14" fmla="*/ 1775661 h 4483950"/>
                  <a:gd name="connsiteX15" fmla="*/ 27053 w 506131"/>
                  <a:gd name="connsiteY15" fmla="*/ 180985 h 4483950"/>
                  <a:gd name="connsiteX16" fmla="*/ 0 w 506131"/>
                  <a:gd name="connsiteY16" fmla="*/ 0 h 4483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6131" h="4483950">
                    <a:moveTo>
                      <a:pt x="0" y="0"/>
                    </a:moveTo>
                    <a:lnTo>
                      <a:pt x="11528" y="0"/>
                    </a:lnTo>
                    <a:cubicBezTo>
                      <a:pt x="93656" y="597694"/>
                      <a:pt x="328184" y="1190625"/>
                      <a:pt x="486512" y="1785938"/>
                    </a:cubicBezTo>
                    <a:lnTo>
                      <a:pt x="485275" y="1785938"/>
                    </a:lnTo>
                    <a:lnTo>
                      <a:pt x="495838" y="1819967"/>
                    </a:lnTo>
                    <a:cubicBezTo>
                      <a:pt x="502587" y="1852950"/>
                      <a:pt x="506131" y="1887099"/>
                      <a:pt x="506131" y="1922077"/>
                    </a:cubicBezTo>
                    <a:lnTo>
                      <a:pt x="506131" y="4174562"/>
                    </a:lnTo>
                    <a:cubicBezTo>
                      <a:pt x="506131" y="4279577"/>
                      <a:pt x="463565" y="4374650"/>
                      <a:pt x="394746" y="4443470"/>
                    </a:cubicBezTo>
                    <a:lnTo>
                      <a:pt x="345684" y="4483950"/>
                    </a:lnTo>
                    <a:lnTo>
                      <a:pt x="384458" y="4431307"/>
                    </a:lnTo>
                    <a:cubicBezTo>
                      <a:pt x="421829" y="4369343"/>
                      <a:pt x="443650" y="4294643"/>
                      <a:pt x="443650" y="4214235"/>
                    </a:cubicBezTo>
                    <a:lnTo>
                      <a:pt x="443650" y="1914647"/>
                    </a:lnTo>
                    <a:cubicBezTo>
                      <a:pt x="443650" y="1878937"/>
                      <a:pt x="440420" y="1844074"/>
                      <a:pt x="434269" y="1810401"/>
                    </a:cubicBezTo>
                    <a:lnTo>
                      <a:pt x="424642" y="1775661"/>
                    </a:lnTo>
                    <a:lnTo>
                      <a:pt x="425770" y="1775661"/>
                    </a:lnTo>
                    <a:cubicBezTo>
                      <a:pt x="299510" y="1243869"/>
                      <a:pt x="120081" y="713940"/>
                      <a:pt x="27053" y="18098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B478AAE0-5B9D-4CF5-B64F-2137D21E2EF8}"/>
                  </a:ext>
                </a:extLst>
              </p:cNvPr>
              <p:cNvSpPr/>
              <p:nvPr/>
            </p:nvSpPr>
            <p:spPr>
              <a:xfrm>
                <a:off x="5235728" y="861528"/>
                <a:ext cx="488103" cy="142618"/>
              </a:xfrm>
              <a:custGeom>
                <a:avLst/>
                <a:gdLst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75724 h 175724"/>
                  <a:gd name="connsiteX10" fmla="*/ 26194 w 531019"/>
                  <a:gd name="connsiteY10" fmla="*/ 147881 h 175724"/>
                  <a:gd name="connsiteX11" fmla="*/ 22245 w 531019"/>
                  <a:gd name="connsiteY11" fmla="*/ 151154 h 175724"/>
                  <a:gd name="connsiteX12" fmla="*/ 0 w 531019"/>
                  <a:gd name="connsiteY12" fmla="*/ 156674 h 175724"/>
                  <a:gd name="connsiteX13" fmla="*/ 0 w 531019"/>
                  <a:gd name="connsiteY13" fmla="*/ 16180 h 175724"/>
                  <a:gd name="connsiteX14" fmla="*/ 22245 w 531019"/>
                  <a:gd name="connsiteY14" fmla="*/ 21700 h 175724"/>
                  <a:gd name="connsiteX15" fmla="*/ 26194 w 531019"/>
                  <a:gd name="connsiteY15" fmla="*/ 24973 h 175724"/>
                  <a:gd name="connsiteX0" fmla="*/ 26194 w 531019"/>
                  <a:gd name="connsiteY0" fmla="*/ 0 h 175724"/>
                  <a:gd name="connsiteX1" fmla="*/ 502444 w 531019"/>
                  <a:gd name="connsiteY1" fmla="*/ 0 h 175724"/>
                  <a:gd name="connsiteX2" fmla="*/ 502444 w 531019"/>
                  <a:gd name="connsiteY2" fmla="*/ 26946 h 175724"/>
                  <a:gd name="connsiteX3" fmla="*/ 508774 w 531019"/>
                  <a:gd name="connsiteY3" fmla="*/ 21700 h 175724"/>
                  <a:gd name="connsiteX4" fmla="*/ 531019 w 531019"/>
                  <a:gd name="connsiteY4" fmla="*/ 16180 h 175724"/>
                  <a:gd name="connsiteX5" fmla="*/ 531019 w 531019"/>
                  <a:gd name="connsiteY5" fmla="*/ 156674 h 175724"/>
                  <a:gd name="connsiteX6" fmla="*/ 508774 w 531019"/>
                  <a:gd name="connsiteY6" fmla="*/ 151154 h 175724"/>
                  <a:gd name="connsiteX7" fmla="*/ 502444 w 531019"/>
                  <a:gd name="connsiteY7" fmla="*/ 145908 h 175724"/>
                  <a:gd name="connsiteX8" fmla="*/ 502444 w 531019"/>
                  <a:gd name="connsiteY8" fmla="*/ 175724 h 175724"/>
                  <a:gd name="connsiteX9" fmla="*/ 26194 w 531019"/>
                  <a:gd name="connsiteY9" fmla="*/ 147881 h 175724"/>
                  <a:gd name="connsiteX10" fmla="*/ 22245 w 531019"/>
                  <a:gd name="connsiteY10" fmla="*/ 151154 h 175724"/>
                  <a:gd name="connsiteX11" fmla="*/ 0 w 531019"/>
                  <a:gd name="connsiteY11" fmla="*/ 156674 h 175724"/>
                  <a:gd name="connsiteX12" fmla="*/ 0 w 531019"/>
                  <a:gd name="connsiteY12" fmla="*/ 16180 h 175724"/>
                  <a:gd name="connsiteX13" fmla="*/ 22245 w 531019"/>
                  <a:gd name="connsiteY13" fmla="*/ 21700 h 175724"/>
                  <a:gd name="connsiteX14" fmla="*/ 26194 w 531019"/>
                  <a:gd name="connsiteY14" fmla="*/ 24973 h 175724"/>
                  <a:gd name="connsiteX15" fmla="*/ 26194 w 531019"/>
                  <a:gd name="connsiteY15" fmla="*/ 0 h 175724"/>
                  <a:gd name="connsiteX0" fmla="*/ 26194 w 531019"/>
                  <a:gd name="connsiteY0" fmla="*/ 0 h 156674"/>
                  <a:gd name="connsiteX1" fmla="*/ 502444 w 531019"/>
                  <a:gd name="connsiteY1" fmla="*/ 0 h 156674"/>
                  <a:gd name="connsiteX2" fmla="*/ 502444 w 531019"/>
                  <a:gd name="connsiteY2" fmla="*/ 26946 h 156674"/>
                  <a:gd name="connsiteX3" fmla="*/ 508774 w 531019"/>
                  <a:gd name="connsiteY3" fmla="*/ 21700 h 156674"/>
                  <a:gd name="connsiteX4" fmla="*/ 531019 w 531019"/>
                  <a:gd name="connsiteY4" fmla="*/ 16180 h 156674"/>
                  <a:gd name="connsiteX5" fmla="*/ 531019 w 531019"/>
                  <a:gd name="connsiteY5" fmla="*/ 156674 h 156674"/>
                  <a:gd name="connsiteX6" fmla="*/ 508774 w 531019"/>
                  <a:gd name="connsiteY6" fmla="*/ 151154 h 156674"/>
                  <a:gd name="connsiteX7" fmla="*/ 502444 w 531019"/>
                  <a:gd name="connsiteY7" fmla="*/ 145908 h 156674"/>
                  <a:gd name="connsiteX8" fmla="*/ 26194 w 531019"/>
                  <a:gd name="connsiteY8" fmla="*/ 147881 h 156674"/>
                  <a:gd name="connsiteX9" fmla="*/ 22245 w 531019"/>
                  <a:gd name="connsiteY9" fmla="*/ 151154 h 156674"/>
                  <a:gd name="connsiteX10" fmla="*/ 0 w 531019"/>
                  <a:gd name="connsiteY10" fmla="*/ 156674 h 156674"/>
                  <a:gd name="connsiteX11" fmla="*/ 0 w 531019"/>
                  <a:gd name="connsiteY11" fmla="*/ 16180 h 156674"/>
                  <a:gd name="connsiteX12" fmla="*/ 22245 w 531019"/>
                  <a:gd name="connsiteY12" fmla="*/ 21700 h 156674"/>
                  <a:gd name="connsiteX13" fmla="*/ 26194 w 531019"/>
                  <a:gd name="connsiteY13" fmla="*/ 24973 h 156674"/>
                  <a:gd name="connsiteX14" fmla="*/ 26194 w 531019"/>
                  <a:gd name="connsiteY14" fmla="*/ 0 h 156674"/>
                  <a:gd name="connsiteX0" fmla="*/ 26194 w 531019"/>
                  <a:gd name="connsiteY0" fmla="*/ 0 h 156674"/>
                  <a:gd name="connsiteX1" fmla="*/ 502444 w 531019"/>
                  <a:gd name="connsiteY1" fmla="*/ 26946 h 156674"/>
                  <a:gd name="connsiteX2" fmla="*/ 508774 w 531019"/>
                  <a:gd name="connsiteY2" fmla="*/ 21700 h 156674"/>
                  <a:gd name="connsiteX3" fmla="*/ 531019 w 531019"/>
                  <a:gd name="connsiteY3" fmla="*/ 16180 h 156674"/>
                  <a:gd name="connsiteX4" fmla="*/ 531019 w 531019"/>
                  <a:gd name="connsiteY4" fmla="*/ 156674 h 156674"/>
                  <a:gd name="connsiteX5" fmla="*/ 508774 w 531019"/>
                  <a:gd name="connsiteY5" fmla="*/ 151154 h 156674"/>
                  <a:gd name="connsiteX6" fmla="*/ 502444 w 531019"/>
                  <a:gd name="connsiteY6" fmla="*/ 145908 h 156674"/>
                  <a:gd name="connsiteX7" fmla="*/ 26194 w 531019"/>
                  <a:gd name="connsiteY7" fmla="*/ 147881 h 156674"/>
                  <a:gd name="connsiteX8" fmla="*/ 22245 w 531019"/>
                  <a:gd name="connsiteY8" fmla="*/ 151154 h 156674"/>
                  <a:gd name="connsiteX9" fmla="*/ 0 w 531019"/>
                  <a:gd name="connsiteY9" fmla="*/ 156674 h 156674"/>
                  <a:gd name="connsiteX10" fmla="*/ 0 w 531019"/>
                  <a:gd name="connsiteY10" fmla="*/ 16180 h 156674"/>
                  <a:gd name="connsiteX11" fmla="*/ 22245 w 531019"/>
                  <a:gd name="connsiteY11" fmla="*/ 21700 h 156674"/>
                  <a:gd name="connsiteX12" fmla="*/ 26194 w 531019"/>
                  <a:gd name="connsiteY12" fmla="*/ 24973 h 156674"/>
                  <a:gd name="connsiteX13" fmla="*/ 26194 w 531019"/>
                  <a:gd name="connsiteY13" fmla="*/ 0 h 156674"/>
                  <a:gd name="connsiteX0" fmla="*/ 26194 w 531019"/>
                  <a:gd name="connsiteY0" fmla="*/ 8793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12" fmla="*/ 26194 w 531019"/>
                  <a:gd name="connsiteY12" fmla="*/ 8793 h 140494"/>
                  <a:gd name="connsiteX0" fmla="*/ 22245 w 531019"/>
                  <a:gd name="connsiteY0" fmla="*/ 5520 h 140494"/>
                  <a:gd name="connsiteX1" fmla="*/ 502444 w 531019"/>
                  <a:gd name="connsiteY1" fmla="*/ 10766 h 140494"/>
                  <a:gd name="connsiteX2" fmla="*/ 508774 w 531019"/>
                  <a:gd name="connsiteY2" fmla="*/ 5520 h 140494"/>
                  <a:gd name="connsiteX3" fmla="*/ 531019 w 531019"/>
                  <a:gd name="connsiteY3" fmla="*/ 0 h 140494"/>
                  <a:gd name="connsiteX4" fmla="*/ 531019 w 531019"/>
                  <a:gd name="connsiteY4" fmla="*/ 140494 h 140494"/>
                  <a:gd name="connsiteX5" fmla="*/ 508774 w 531019"/>
                  <a:gd name="connsiteY5" fmla="*/ 134974 h 140494"/>
                  <a:gd name="connsiteX6" fmla="*/ 502444 w 531019"/>
                  <a:gd name="connsiteY6" fmla="*/ 129728 h 140494"/>
                  <a:gd name="connsiteX7" fmla="*/ 26194 w 531019"/>
                  <a:gd name="connsiteY7" fmla="*/ 131701 h 140494"/>
                  <a:gd name="connsiteX8" fmla="*/ 22245 w 531019"/>
                  <a:gd name="connsiteY8" fmla="*/ 134974 h 140494"/>
                  <a:gd name="connsiteX9" fmla="*/ 0 w 531019"/>
                  <a:gd name="connsiteY9" fmla="*/ 140494 h 140494"/>
                  <a:gd name="connsiteX10" fmla="*/ 0 w 531019"/>
                  <a:gd name="connsiteY10" fmla="*/ 0 h 140494"/>
                  <a:gd name="connsiteX11" fmla="*/ 22245 w 531019"/>
                  <a:gd name="connsiteY11" fmla="*/ 5520 h 14049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22245 w 531019"/>
                  <a:gd name="connsiteY8" fmla="*/ 142544 h 148064"/>
                  <a:gd name="connsiteX9" fmla="*/ 0 w 531019"/>
                  <a:gd name="connsiteY9" fmla="*/ 148064 h 148064"/>
                  <a:gd name="connsiteX10" fmla="*/ 0 w 531019"/>
                  <a:gd name="connsiteY10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26194 w 531019"/>
                  <a:gd name="connsiteY7" fmla="*/ 139271 h 148064"/>
                  <a:gd name="connsiteX8" fmla="*/ 0 w 531019"/>
                  <a:gd name="connsiteY8" fmla="*/ 148064 h 148064"/>
                  <a:gd name="connsiteX9" fmla="*/ 0 w 531019"/>
                  <a:gd name="connsiteY9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502444 w 531019"/>
                  <a:gd name="connsiteY6" fmla="*/ 137298 h 148064"/>
                  <a:gd name="connsiteX7" fmla="*/ 0 w 531019"/>
                  <a:gd name="connsiteY7" fmla="*/ 148064 h 148064"/>
                  <a:gd name="connsiteX8" fmla="*/ 0 w 531019"/>
                  <a:gd name="connsiteY8" fmla="*/ 7570 h 148064"/>
                  <a:gd name="connsiteX0" fmla="*/ 0 w 531019"/>
                  <a:gd name="connsiteY0" fmla="*/ 7570 h 148064"/>
                  <a:gd name="connsiteX1" fmla="*/ 502444 w 531019"/>
                  <a:gd name="connsiteY1" fmla="*/ 18336 h 148064"/>
                  <a:gd name="connsiteX2" fmla="*/ 508774 w 531019"/>
                  <a:gd name="connsiteY2" fmla="*/ 13090 h 148064"/>
                  <a:gd name="connsiteX3" fmla="*/ 531019 w 531019"/>
                  <a:gd name="connsiteY3" fmla="*/ 7570 h 148064"/>
                  <a:gd name="connsiteX4" fmla="*/ 531019 w 531019"/>
                  <a:gd name="connsiteY4" fmla="*/ 148064 h 148064"/>
                  <a:gd name="connsiteX5" fmla="*/ 508774 w 531019"/>
                  <a:gd name="connsiteY5" fmla="*/ 142544 h 148064"/>
                  <a:gd name="connsiteX6" fmla="*/ 0 w 531019"/>
                  <a:gd name="connsiteY6" fmla="*/ 148064 h 148064"/>
                  <a:gd name="connsiteX7" fmla="*/ 0 w 531019"/>
                  <a:gd name="connsiteY7" fmla="*/ 7570 h 148064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08774 w 531019"/>
                  <a:gd name="connsiteY2" fmla="*/ 13090 h 165626"/>
                  <a:gd name="connsiteX3" fmla="*/ 531019 w 531019"/>
                  <a:gd name="connsiteY3" fmla="*/ 7570 h 165626"/>
                  <a:gd name="connsiteX4" fmla="*/ 531019 w 531019"/>
                  <a:gd name="connsiteY4" fmla="*/ 148064 h 165626"/>
                  <a:gd name="connsiteX5" fmla="*/ 0 w 531019"/>
                  <a:gd name="connsiteY5" fmla="*/ 148064 h 165626"/>
                  <a:gd name="connsiteX6" fmla="*/ 0 w 531019"/>
                  <a:gd name="connsiteY6" fmla="*/ 7570 h 165626"/>
                  <a:gd name="connsiteX0" fmla="*/ 0 w 531019"/>
                  <a:gd name="connsiteY0" fmla="*/ 7570 h 165626"/>
                  <a:gd name="connsiteX1" fmla="*/ 502444 w 531019"/>
                  <a:gd name="connsiteY1" fmla="*/ 18336 h 165626"/>
                  <a:gd name="connsiteX2" fmla="*/ 531019 w 531019"/>
                  <a:gd name="connsiteY2" fmla="*/ 7570 h 165626"/>
                  <a:gd name="connsiteX3" fmla="*/ 531019 w 531019"/>
                  <a:gd name="connsiteY3" fmla="*/ 148064 h 165626"/>
                  <a:gd name="connsiteX4" fmla="*/ 0 w 531019"/>
                  <a:gd name="connsiteY4" fmla="*/ 148064 h 165626"/>
                  <a:gd name="connsiteX5" fmla="*/ 0 w 531019"/>
                  <a:gd name="connsiteY5" fmla="*/ 7570 h 165626"/>
                  <a:gd name="connsiteX0" fmla="*/ 0 w 531019"/>
                  <a:gd name="connsiteY0" fmla="*/ 17562 h 175618"/>
                  <a:gd name="connsiteX1" fmla="*/ 531019 w 531019"/>
                  <a:gd name="connsiteY1" fmla="*/ 17562 h 175618"/>
                  <a:gd name="connsiteX2" fmla="*/ 531019 w 531019"/>
                  <a:gd name="connsiteY2" fmla="*/ 158056 h 175618"/>
                  <a:gd name="connsiteX3" fmla="*/ 0 w 531019"/>
                  <a:gd name="connsiteY3" fmla="*/ 158056 h 175618"/>
                  <a:gd name="connsiteX4" fmla="*/ 0 w 531019"/>
                  <a:gd name="connsiteY4" fmla="*/ 17562 h 175618"/>
                  <a:gd name="connsiteX0" fmla="*/ 0 w 531019"/>
                  <a:gd name="connsiteY0" fmla="*/ 0 h 158056"/>
                  <a:gd name="connsiteX1" fmla="*/ 531019 w 531019"/>
                  <a:gd name="connsiteY1" fmla="*/ 0 h 158056"/>
                  <a:gd name="connsiteX2" fmla="*/ 531019 w 531019"/>
                  <a:gd name="connsiteY2" fmla="*/ 140494 h 158056"/>
                  <a:gd name="connsiteX3" fmla="*/ 0 w 531019"/>
                  <a:gd name="connsiteY3" fmla="*/ 140494 h 158056"/>
                  <a:gd name="connsiteX4" fmla="*/ 0 w 531019"/>
                  <a:gd name="connsiteY4" fmla="*/ 0 h 158056"/>
                  <a:gd name="connsiteX0" fmla="*/ 0 w 531019"/>
                  <a:gd name="connsiteY0" fmla="*/ 0 h 140494"/>
                  <a:gd name="connsiteX1" fmla="*/ 531019 w 531019"/>
                  <a:gd name="connsiteY1" fmla="*/ 0 h 140494"/>
                  <a:gd name="connsiteX2" fmla="*/ 531019 w 531019"/>
                  <a:gd name="connsiteY2" fmla="*/ 140494 h 140494"/>
                  <a:gd name="connsiteX3" fmla="*/ 0 w 531019"/>
                  <a:gd name="connsiteY3" fmla="*/ 140494 h 140494"/>
                  <a:gd name="connsiteX4" fmla="*/ 0 w 531019"/>
                  <a:gd name="connsiteY4" fmla="*/ 0 h 14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019" h="140494">
                    <a:moveTo>
                      <a:pt x="0" y="0"/>
                    </a:moveTo>
                    <a:lnTo>
                      <a:pt x="531019" y="0"/>
                    </a:lnTo>
                    <a:cubicBezTo>
                      <a:pt x="511969" y="43904"/>
                      <a:pt x="511969" y="96590"/>
                      <a:pt x="531019" y="140494"/>
                    </a:cubicBezTo>
                    <a:lnTo>
                      <a:pt x="0" y="140494"/>
                    </a:lnTo>
                    <a:cubicBezTo>
                      <a:pt x="19050" y="96590"/>
                      <a:pt x="19050" y="43904"/>
                      <a:pt x="0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四角形: 角を丸くする 719">
                <a:extLst>
                  <a:ext uri="{FF2B5EF4-FFF2-40B4-BE49-F238E27FC236}">
                    <a16:creationId xmlns:a16="http://schemas.microsoft.com/office/drawing/2014/main" id="{9ADA676B-4826-46FE-A63B-FA2A7F3108F5}"/>
                  </a:ext>
                </a:extLst>
              </p:cNvPr>
              <p:cNvSpPr/>
              <p:nvPr/>
            </p:nvSpPr>
            <p:spPr>
              <a:xfrm>
                <a:off x="5198108" y="508443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四角形: 角を丸くする 720">
                <a:extLst>
                  <a:ext uri="{FF2B5EF4-FFF2-40B4-BE49-F238E27FC236}">
                    <a16:creationId xmlns:a16="http://schemas.microsoft.com/office/drawing/2014/main" id="{9949095C-239C-4127-8162-8FA49CF8248B}"/>
                  </a:ext>
                </a:extLst>
              </p:cNvPr>
              <p:cNvSpPr/>
              <p:nvPr/>
            </p:nvSpPr>
            <p:spPr>
              <a:xfrm>
                <a:off x="5198108" y="62326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2" name="四角形: 角を丸くする 721">
                <a:extLst>
                  <a:ext uri="{FF2B5EF4-FFF2-40B4-BE49-F238E27FC236}">
                    <a16:creationId xmlns:a16="http://schemas.microsoft.com/office/drawing/2014/main" id="{21AE91D0-4CFD-4EC1-9D83-5F3C199B109C}"/>
                  </a:ext>
                </a:extLst>
              </p:cNvPr>
              <p:cNvSpPr/>
              <p:nvPr/>
            </p:nvSpPr>
            <p:spPr>
              <a:xfrm>
                <a:off x="5198108" y="738082"/>
                <a:ext cx="541668" cy="6301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ysClr val="windowText" lastClr="000000">
                      <a:alpha val="50000"/>
                    </a:sysClr>
                  </a:gs>
                  <a:gs pos="50000">
                    <a:sysClr val="windowText" lastClr="000000">
                      <a:alpha val="0"/>
                    </a:sys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F3FD0DE1-A2BC-4888-A2C5-27158DA2F933}"/>
                  </a:ext>
                </a:extLst>
              </p:cNvPr>
              <p:cNvSpPr/>
              <p:nvPr/>
            </p:nvSpPr>
            <p:spPr>
              <a:xfrm>
                <a:off x="4989418" y="1735364"/>
                <a:ext cx="424939" cy="1409985"/>
              </a:xfrm>
              <a:custGeom>
                <a:avLst/>
                <a:gdLst>
                  <a:gd name="connsiteX0" fmla="*/ 324471 w 424939"/>
                  <a:gd name="connsiteY0" fmla="*/ 0 h 1409985"/>
                  <a:gd name="connsiteX1" fmla="*/ 424939 w 424939"/>
                  <a:gd name="connsiteY1" fmla="*/ 0 h 1409985"/>
                  <a:gd name="connsiteX2" fmla="*/ 414265 w 424939"/>
                  <a:gd name="connsiteY2" fmla="*/ 1409985 h 1409985"/>
                  <a:gd name="connsiteX3" fmla="*/ 0 w 424939"/>
                  <a:gd name="connsiteY3" fmla="*/ 1409985 h 140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4939" h="1409985">
                    <a:moveTo>
                      <a:pt x="324471" y="0"/>
                    </a:moveTo>
                    <a:lnTo>
                      <a:pt x="424939" y="0"/>
                    </a:lnTo>
                    <a:lnTo>
                      <a:pt x="414265" y="1409985"/>
                    </a:lnTo>
                    <a:lnTo>
                      <a:pt x="0" y="140998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台形 723">
                <a:extLst>
                  <a:ext uri="{FF2B5EF4-FFF2-40B4-BE49-F238E27FC236}">
                    <a16:creationId xmlns:a16="http://schemas.microsoft.com/office/drawing/2014/main" id="{04ED8F32-ADBA-4683-B9D5-F890833A1C9B}"/>
                  </a:ext>
                </a:extLst>
              </p:cNvPr>
              <p:cNvSpPr/>
              <p:nvPr/>
            </p:nvSpPr>
            <p:spPr>
              <a:xfrm>
                <a:off x="4895116" y="5324475"/>
                <a:ext cx="1119236" cy="626588"/>
              </a:xfrm>
              <a:prstGeom prst="trapezoid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07C246BD-D763-40E3-A15A-200037B57A16}"/>
                  </a:ext>
                </a:extLst>
              </p:cNvPr>
              <p:cNvSpPr/>
              <p:nvPr/>
            </p:nvSpPr>
            <p:spPr>
              <a:xfrm flipH="1">
                <a:off x="5024251" y="5324475"/>
                <a:ext cx="901764" cy="626588"/>
              </a:xfrm>
              <a:custGeom>
                <a:avLst/>
                <a:gdLst>
                  <a:gd name="connsiteX0" fmla="*/ 229598 w 606744"/>
                  <a:gd name="connsiteY0" fmla="*/ 0 h 647700"/>
                  <a:gd name="connsiteX1" fmla="*/ 157082 w 606744"/>
                  <a:gd name="connsiteY1" fmla="*/ 0 h 647700"/>
                  <a:gd name="connsiteX2" fmla="*/ 0 w 606744"/>
                  <a:gd name="connsiteY2" fmla="*/ 647700 h 647700"/>
                  <a:gd name="connsiteX3" fmla="*/ 110457 w 606744"/>
                  <a:gd name="connsiteY3" fmla="*/ 647700 h 647700"/>
                  <a:gd name="connsiteX4" fmla="*/ 432755 w 606744"/>
                  <a:gd name="connsiteY4" fmla="*/ 0 h 647700"/>
                  <a:gd name="connsiteX5" fmla="*/ 266128 w 606744"/>
                  <a:gd name="connsiteY5" fmla="*/ 0 h 647700"/>
                  <a:gd name="connsiteX6" fmla="*/ 227650 w 606744"/>
                  <a:gd name="connsiteY6" fmla="*/ 647700 h 647700"/>
                  <a:gd name="connsiteX7" fmla="*/ 471232 w 606744"/>
                  <a:gd name="connsiteY7" fmla="*/ 647700 h 647700"/>
                  <a:gd name="connsiteX8" fmla="*/ 500585 w 606744"/>
                  <a:gd name="connsiteY8" fmla="*/ 0 h 647700"/>
                  <a:gd name="connsiteX9" fmla="*/ 450082 w 606744"/>
                  <a:gd name="connsiteY9" fmla="*/ 0 h 647700"/>
                  <a:gd name="connsiteX10" fmla="*/ 529339 w 606744"/>
                  <a:gd name="connsiteY10" fmla="*/ 647700 h 647700"/>
                  <a:gd name="connsiteX11" fmla="*/ 606744 w 606744"/>
                  <a:gd name="connsiteY11" fmla="*/ 6477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06744" h="647700">
                    <a:moveTo>
                      <a:pt x="229598" y="0"/>
                    </a:moveTo>
                    <a:lnTo>
                      <a:pt x="157082" y="0"/>
                    </a:lnTo>
                    <a:lnTo>
                      <a:pt x="0" y="647700"/>
                    </a:lnTo>
                    <a:lnTo>
                      <a:pt x="110457" y="647700"/>
                    </a:lnTo>
                    <a:close/>
                    <a:moveTo>
                      <a:pt x="432755" y="0"/>
                    </a:moveTo>
                    <a:lnTo>
                      <a:pt x="266128" y="0"/>
                    </a:lnTo>
                    <a:lnTo>
                      <a:pt x="227650" y="647700"/>
                    </a:lnTo>
                    <a:lnTo>
                      <a:pt x="471232" y="647700"/>
                    </a:lnTo>
                    <a:close/>
                    <a:moveTo>
                      <a:pt x="500585" y="0"/>
                    </a:moveTo>
                    <a:lnTo>
                      <a:pt x="450082" y="0"/>
                    </a:lnTo>
                    <a:lnTo>
                      <a:pt x="529339" y="647700"/>
                    </a:lnTo>
                    <a:lnTo>
                      <a:pt x="606744" y="64770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C000">
                      <a:lumMod val="75000"/>
                    </a:srgbClr>
                  </a:gs>
                  <a:gs pos="0">
                    <a:srgbClr val="FFC000">
                      <a:lumMod val="50000"/>
                    </a:srgbClr>
                  </a:gs>
                  <a:gs pos="20000">
                    <a:srgbClr val="FFC000">
                      <a:lumMod val="60000"/>
                      <a:lumOff val="40000"/>
                    </a:srgbClr>
                  </a:gs>
                  <a:gs pos="80000">
                    <a:srgbClr val="FFC000">
                      <a:lumMod val="60000"/>
                      <a:lumOff val="40000"/>
                    </a:srgbClr>
                  </a:gs>
                  <a:gs pos="50000">
                    <a:srgbClr val="FFC000">
                      <a:lumMod val="20000"/>
                      <a:lumOff val="80000"/>
                    </a:srgb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84008029-F5DF-46C1-89C2-976CD216B956}"/>
                  </a:ext>
                </a:extLst>
              </p:cNvPr>
              <p:cNvSpPr/>
              <p:nvPr/>
            </p:nvSpPr>
            <p:spPr>
              <a:xfrm>
                <a:off x="4724160" y="3675186"/>
                <a:ext cx="1500997" cy="1976026"/>
              </a:xfrm>
              <a:custGeom>
                <a:avLst/>
                <a:gdLst>
                  <a:gd name="connsiteX0" fmla="*/ 1500997 w 1500997"/>
                  <a:gd name="connsiteY0" fmla="*/ 0 h 1774809"/>
                  <a:gd name="connsiteX1" fmla="*/ 1500997 w 1500997"/>
                  <a:gd name="connsiteY1" fmla="*/ 1699538 h 1774809"/>
                  <a:gd name="connsiteX2" fmla="*/ 1433159 w 1500997"/>
                  <a:gd name="connsiteY2" fmla="*/ 1716413 h 1774809"/>
                  <a:gd name="connsiteX3" fmla="*/ 746200 w 1500997"/>
                  <a:gd name="connsiteY3" fmla="*/ 1774809 h 1774809"/>
                  <a:gd name="connsiteX4" fmla="*/ 59242 w 1500997"/>
                  <a:gd name="connsiteY4" fmla="*/ 1716413 h 1774809"/>
                  <a:gd name="connsiteX5" fmla="*/ 0 w 1500997"/>
                  <a:gd name="connsiteY5" fmla="*/ 1701677 h 1774809"/>
                  <a:gd name="connsiteX6" fmla="*/ 0 w 1500997"/>
                  <a:gd name="connsiteY6" fmla="*/ 1153 h 1774809"/>
                  <a:gd name="connsiteX7" fmla="*/ 59242 w 1500997"/>
                  <a:gd name="connsiteY7" fmla="*/ 9104 h 1774809"/>
                  <a:gd name="connsiteX8" fmla="*/ 746200 w 1500997"/>
                  <a:gd name="connsiteY8" fmla="*/ 40610 h 1774809"/>
                  <a:gd name="connsiteX9" fmla="*/ 1433159 w 1500997"/>
                  <a:gd name="connsiteY9" fmla="*/ 9104 h 177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997" h="1774809">
                    <a:moveTo>
                      <a:pt x="1500997" y="0"/>
                    </a:moveTo>
                    <a:lnTo>
                      <a:pt x="1500997" y="1699538"/>
                    </a:lnTo>
                    <a:lnTo>
                      <a:pt x="1433159" y="1716413"/>
                    </a:lnTo>
                    <a:cubicBezTo>
                      <a:pt x="1257333" y="1752497"/>
                      <a:pt x="1014445" y="1774809"/>
                      <a:pt x="746200" y="1774809"/>
                    </a:cubicBezTo>
                    <a:cubicBezTo>
                      <a:pt x="477955" y="1774809"/>
                      <a:pt x="235068" y="1752497"/>
                      <a:pt x="59242" y="1716413"/>
                    </a:cubicBezTo>
                    <a:lnTo>
                      <a:pt x="0" y="1701677"/>
                    </a:lnTo>
                    <a:lnTo>
                      <a:pt x="0" y="1153"/>
                    </a:lnTo>
                    <a:lnTo>
                      <a:pt x="59242" y="9104"/>
                    </a:lnTo>
                    <a:cubicBezTo>
                      <a:pt x="235068" y="28572"/>
                      <a:pt x="477955" y="40610"/>
                      <a:pt x="746200" y="40610"/>
                    </a:cubicBezTo>
                    <a:cubicBezTo>
                      <a:pt x="1014445" y="40610"/>
                      <a:pt x="1257333" y="28573"/>
                      <a:pt x="1433159" y="910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テキスト ボックス 726">
                <a:extLst>
                  <a:ext uri="{FF2B5EF4-FFF2-40B4-BE49-F238E27FC236}">
                    <a16:creationId xmlns:a16="http://schemas.microsoft.com/office/drawing/2014/main" id="{1CE7A519-DAC3-4A36-AFE6-EEFE680A0B4A}"/>
                  </a:ext>
                </a:extLst>
              </p:cNvPr>
              <p:cNvSpPr txBox="1"/>
              <p:nvPr/>
            </p:nvSpPr>
            <p:spPr>
              <a:xfrm rot="5400000">
                <a:off x="4759866" y="4377952"/>
                <a:ext cx="1408784" cy="59673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ワイン</a:t>
                </a: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32CAAF2D-0588-41B9-9430-378A411356D8}"/>
                  </a:ext>
                </a:extLst>
              </p:cNvPr>
              <p:cNvSpPr/>
              <p:nvPr/>
            </p:nvSpPr>
            <p:spPr>
              <a:xfrm>
                <a:off x="4724160" y="3681563"/>
                <a:ext cx="1500997" cy="1976026"/>
              </a:xfrm>
              <a:custGeom>
                <a:avLst/>
                <a:gdLst>
                  <a:gd name="connsiteX0" fmla="*/ 1500997 w 1500997"/>
                  <a:gd name="connsiteY0" fmla="*/ 0 h 1774809"/>
                  <a:gd name="connsiteX1" fmla="*/ 1500997 w 1500997"/>
                  <a:gd name="connsiteY1" fmla="*/ 1699538 h 1774809"/>
                  <a:gd name="connsiteX2" fmla="*/ 1433159 w 1500997"/>
                  <a:gd name="connsiteY2" fmla="*/ 1716413 h 1774809"/>
                  <a:gd name="connsiteX3" fmla="*/ 746200 w 1500997"/>
                  <a:gd name="connsiteY3" fmla="*/ 1774809 h 1774809"/>
                  <a:gd name="connsiteX4" fmla="*/ 59242 w 1500997"/>
                  <a:gd name="connsiteY4" fmla="*/ 1716413 h 1774809"/>
                  <a:gd name="connsiteX5" fmla="*/ 0 w 1500997"/>
                  <a:gd name="connsiteY5" fmla="*/ 1701677 h 1774809"/>
                  <a:gd name="connsiteX6" fmla="*/ 0 w 1500997"/>
                  <a:gd name="connsiteY6" fmla="*/ 1153 h 1774809"/>
                  <a:gd name="connsiteX7" fmla="*/ 59242 w 1500997"/>
                  <a:gd name="connsiteY7" fmla="*/ 9104 h 1774809"/>
                  <a:gd name="connsiteX8" fmla="*/ 746200 w 1500997"/>
                  <a:gd name="connsiteY8" fmla="*/ 40610 h 1774809"/>
                  <a:gd name="connsiteX9" fmla="*/ 1433159 w 1500997"/>
                  <a:gd name="connsiteY9" fmla="*/ 9104 h 177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0997" h="1774809">
                    <a:moveTo>
                      <a:pt x="1500997" y="0"/>
                    </a:moveTo>
                    <a:lnTo>
                      <a:pt x="1500997" y="1699538"/>
                    </a:lnTo>
                    <a:lnTo>
                      <a:pt x="1433159" y="1716413"/>
                    </a:lnTo>
                    <a:cubicBezTo>
                      <a:pt x="1257333" y="1752497"/>
                      <a:pt x="1014445" y="1774809"/>
                      <a:pt x="746200" y="1774809"/>
                    </a:cubicBezTo>
                    <a:cubicBezTo>
                      <a:pt x="477955" y="1774809"/>
                      <a:pt x="235068" y="1752497"/>
                      <a:pt x="59242" y="1716413"/>
                    </a:cubicBezTo>
                    <a:lnTo>
                      <a:pt x="0" y="1701677"/>
                    </a:lnTo>
                    <a:lnTo>
                      <a:pt x="0" y="1153"/>
                    </a:lnTo>
                    <a:lnTo>
                      <a:pt x="59242" y="9104"/>
                    </a:lnTo>
                    <a:cubicBezTo>
                      <a:pt x="235068" y="28572"/>
                      <a:pt x="477955" y="40610"/>
                      <a:pt x="746200" y="40610"/>
                    </a:cubicBezTo>
                    <a:cubicBezTo>
                      <a:pt x="1014445" y="40610"/>
                      <a:pt x="1257333" y="28573"/>
                      <a:pt x="1433159" y="910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alpha val="1000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  <a:gs pos="50000">
                    <a:sysClr val="window" lastClr="FFFFFF">
                      <a:alpha val="0"/>
                    </a:sysClr>
                  </a:gs>
                </a:gsLst>
                <a:lin ang="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55" name="グループ化 854">
            <a:extLst>
              <a:ext uri="{FF2B5EF4-FFF2-40B4-BE49-F238E27FC236}">
                <a16:creationId xmlns:a16="http://schemas.microsoft.com/office/drawing/2014/main" id="{8D84C238-0A5A-4AA1-A199-10B71D9DF363}"/>
              </a:ext>
            </a:extLst>
          </p:cNvPr>
          <p:cNvGrpSpPr/>
          <p:nvPr/>
        </p:nvGrpSpPr>
        <p:grpSpPr>
          <a:xfrm>
            <a:off x="6607537" y="1381459"/>
            <a:ext cx="2586182" cy="1714883"/>
            <a:chOff x="2190286" y="1607820"/>
            <a:chExt cx="5508296" cy="3652520"/>
          </a:xfrm>
        </p:grpSpPr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AE9E21A4-ECD3-4473-8C7D-6EE71739F0FF}"/>
                </a:ext>
              </a:extLst>
            </p:cNvPr>
            <p:cNvSpPr/>
            <p:nvPr/>
          </p:nvSpPr>
          <p:spPr>
            <a:xfrm>
              <a:off x="2190750" y="1607820"/>
              <a:ext cx="5507442" cy="1820649"/>
            </a:xfrm>
            <a:custGeom>
              <a:avLst/>
              <a:gdLst>
                <a:gd name="connsiteX0" fmla="*/ 2514210 w 5028420"/>
                <a:gd name="connsiteY0" fmla="*/ 0 h 1648460"/>
                <a:gd name="connsiteX1" fmla="*/ 5015827 w 5028420"/>
                <a:gd name="connsiteY1" fmla="*/ 1484475 h 1648460"/>
                <a:gd name="connsiteX2" fmla="*/ 5028420 w 5028420"/>
                <a:gd name="connsiteY2" fmla="*/ 1648460 h 1648460"/>
                <a:gd name="connsiteX3" fmla="*/ 0 w 5028420"/>
                <a:gd name="connsiteY3" fmla="*/ 1648460 h 1648460"/>
                <a:gd name="connsiteX4" fmla="*/ 12593 w 5028420"/>
                <a:gd name="connsiteY4" fmla="*/ 1484475 h 1648460"/>
                <a:gd name="connsiteX5" fmla="*/ 2514210 w 5028420"/>
                <a:gd name="connsiteY5" fmla="*/ 0 h 164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8420" h="1648460">
                  <a:moveTo>
                    <a:pt x="2514210" y="0"/>
                  </a:moveTo>
                  <a:cubicBezTo>
                    <a:pt x="3816187" y="0"/>
                    <a:pt x="4887055" y="650668"/>
                    <a:pt x="5015827" y="1484475"/>
                  </a:cubicBezTo>
                  <a:lnTo>
                    <a:pt x="5028420" y="1648460"/>
                  </a:lnTo>
                  <a:lnTo>
                    <a:pt x="0" y="1648460"/>
                  </a:lnTo>
                  <a:lnTo>
                    <a:pt x="12593" y="1484475"/>
                  </a:lnTo>
                  <a:cubicBezTo>
                    <a:pt x="141365" y="650668"/>
                    <a:pt x="1212234" y="0"/>
                    <a:pt x="2514210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rgbClr val="00B0F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9BFFED89-AF65-44C7-A4B0-09B49FA582F7}"/>
                </a:ext>
              </a:extLst>
            </p:cNvPr>
            <p:cNvSpPr/>
            <p:nvPr/>
          </p:nvSpPr>
          <p:spPr>
            <a:xfrm>
              <a:off x="2190286" y="3428469"/>
              <a:ext cx="5508296" cy="1831871"/>
            </a:xfrm>
            <a:custGeom>
              <a:avLst/>
              <a:gdLst>
                <a:gd name="connsiteX0" fmla="*/ 390 w 5029200"/>
                <a:gd name="connsiteY0" fmla="*/ 0 h 1658620"/>
                <a:gd name="connsiteX1" fmla="*/ 5028810 w 5029200"/>
                <a:gd name="connsiteY1" fmla="*/ 0 h 1658620"/>
                <a:gd name="connsiteX2" fmla="*/ 5029200 w 5029200"/>
                <a:gd name="connsiteY2" fmla="*/ 5080 h 1658620"/>
                <a:gd name="connsiteX3" fmla="*/ 2514600 w 5029200"/>
                <a:gd name="connsiteY3" fmla="*/ 1658620 h 1658620"/>
                <a:gd name="connsiteX4" fmla="*/ 0 w 5029200"/>
                <a:gd name="connsiteY4" fmla="*/ 5080 h 1658620"/>
                <a:gd name="connsiteX5" fmla="*/ 390 w 5029200"/>
                <a:gd name="connsiteY5" fmla="*/ 0 h 165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9200" h="1658620">
                  <a:moveTo>
                    <a:pt x="390" y="0"/>
                  </a:moveTo>
                  <a:lnTo>
                    <a:pt x="5028810" y="0"/>
                  </a:lnTo>
                  <a:lnTo>
                    <a:pt x="5029200" y="5080"/>
                  </a:lnTo>
                  <a:cubicBezTo>
                    <a:pt x="5029200" y="918305"/>
                    <a:pt x="3903375" y="1658620"/>
                    <a:pt x="2514600" y="1658620"/>
                  </a:cubicBezTo>
                  <a:cubicBezTo>
                    <a:pt x="1125825" y="1658620"/>
                    <a:pt x="0" y="918305"/>
                    <a:pt x="0" y="5080"/>
                  </a:cubicBezTo>
                  <a:lnTo>
                    <a:pt x="390" y="0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50000"/>
                  </a:srgbClr>
                </a:gs>
                <a:gs pos="50000">
                  <a:srgbClr val="00800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19F040BD-1864-42FC-847A-BEB510518154}"/>
                </a:ext>
              </a:extLst>
            </p:cNvPr>
            <p:cNvGrpSpPr/>
            <p:nvPr/>
          </p:nvGrpSpPr>
          <p:grpSpPr>
            <a:xfrm>
              <a:off x="2190750" y="2228850"/>
              <a:ext cx="5491163" cy="1200150"/>
              <a:chOff x="2147888" y="2228850"/>
              <a:chExt cx="5534025" cy="1200150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4D051FF-BE8F-4609-80FA-33CB254FADEE}"/>
                  </a:ext>
                </a:extLst>
              </p:cNvPr>
              <p:cNvSpPr/>
              <p:nvPr/>
            </p:nvSpPr>
            <p:spPr>
              <a:xfrm>
                <a:off x="2147888" y="2228850"/>
                <a:ext cx="5534025" cy="1200150"/>
              </a:xfrm>
              <a:custGeom>
                <a:avLst/>
                <a:gdLst>
                  <a:gd name="connsiteX0" fmla="*/ 5534025 w 5534025"/>
                  <a:gd name="connsiteY0" fmla="*/ 1200150 h 1200150"/>
                  <a:gd name="connsiteX1" fmla="*/ 5381625 w 5534025"/>
                  <a:gd name="connsiteY1" fmla="*/ 1066800 h 1200150"/>
                  <a:gd name="connsiteX2" fmla="*/ 5167312 w 5534025"/>
                  <a:gd name="connsiteY2" fmla="*/ 990600 h 1200150"/>
                  <a:gd name="connsiteX3" fmla="*/ 4848225 w 5534025"/>
                  <a:gd name="connsiteY3" fmla="*/ 795338 h 1200150"/>
                  <a:gd name="connsiteX4" fmla="*/ 4548187 w 5534025"/>
                  <a:gd name="connsiteY4" fmla="*/ 752475 h 1200150"/>
                  <a:gd name="connsiteX5" fmla="*/ 4333875 w 5534025"/>
                  <a:gd name="connsiteY5" fmla="*/ 738188 h 1200150"/>
                  <a:gd name="connsiteX6" fmla="*/ 3690937 w 5534025"/>
                  <a:gd name="connsiteY6" fmla="*/ 452438 h 1200150"/>
                  <a:gd name="connsiteX7" fmla="*/ 3319462 w 5534025"/>
                  <a:gd name="connsiteY7" fmla="*/ 242888 h 1200150"/>
                  <a:gd name="connsiteX8" fmla="*/ 2981325 w 5534025"/>
                  <a:gd name="connsiteY8" fmla="*/ 9525 h 1200150"/>
                  <a:gd name="connsiteX9" fmla="*/ 2900362 w 5534025"/>
                  <a:gd name="connsiteY9" fmla="*/ 0 h 1200150"/>
                  <a:gd name="connsiteX10" fmla="*/ 2833687 w 5534025"/>
                  <a:gd name="connsiteY10" fmla="*/ 9525 h 1200150"/>
                  <a:gd name="connsiteX11" fmla="*/ 2743200 w 5534025"/>
                  <a:gd name="connsiteY11" fmla="*/ 14288 h 1200150"/>
                  <a:gd name="connsiteX12" fmla="*/ 2638425 w 5534025"/>
                  <a:gd name="connsiteY12" fmla="*/ 14288 h 1200150"/>
                  <a:gd name="connsiteX13" fmla="*/ 2576512 w 5534025"/>
                  <a:gd name="connsiteY13" fmla="*/ 19050 h 1200150"/>
                  <a:gd name="connsiteX14" fmla="*/ 2500312 w 5534025"/>
                  <a:gd name="connsiteY14" fmla="*/ 57150 h 1200150"/>
                  <a:gd name="connsiteX15" fmla="*/ 2295525 w 5534025"/>
                  <a:gd name="connsiteY15" fmla="*/ 195263 h 1200150"/>
                  <a:gd name="connsiteX16" fmla="*/ 2109787 w 5534025"/>
                  <a:gd name="connsiteY16" fmla="*/ 333375 h 1200150"/>
                  <a:gd name="connsiteX17" fmla="*/ 1824037 w 5534025"/>
                  <a:gd name="connsiteY17" fmla="*/ 438150 h 1200150"/>
                  <a:gd name="connsiteX18" fmla="*/ 1704975 w 5534025"/>
                  <a:gd name="connsiteY18" fmla="*/ 509588 h 1200150"/>
                  <a:gd name="connsiteX19" fmla="*/ 1462087 w 5534025"/>
                  <a:gd name="connsiteY19" fmla="*/ 566738 h 1200150"/>
                  <a:gd name="connsiteX20" fmla="*/ 1352550 w 5534025"/>
                  <a:gd name="connsiteY20" fmla="*/ 604838 h 1200150"/>
                  <a:gd name="connsiteX21" fmla="*/ 1176337 w 5534025"/>
                  <a:gd name="connsiteY21" fmla="*/ 652463 h 1200150"/>
                  <a:gd name="connsiteX22" fmla="*/ 957262 w 5534025"/>
                  <a:gd name="connsiteY22" fmla="*/ 762000 h 1200150"/>
                  <a:gd name="connsiteX23" fmla="*/ 661987 w 5534025"/>
                  <a:gd name="connsiteY23" fmla="*/ 933450 h 1200150"/>
                  <a:gd name="connsiteX24" fmla="*/ 452437 w 5534025"/>
                  <a:gd name="connsiteY24" fmla="*/ 1095375 h 1200150"/>
                  <a:gd name="connsiteX25" fmla="*/ 0 w 5534025"/>
                  <a:gd name="connsiteY25" fmla="*/ 1200150 h 120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34025" h="1200150">
                    <a:moveTo>
                      <a:pt x="5534025" y="1200150"/>
                    </a:moveTo>
                    <a:lnTo>
                      <a:pt x="5381625" y="1066800"/>
                    </a:lnTo>
                    <a:lnTo>
                      <a:pt x="5167312" y="990600"/>
                    </a:lnTo>
                    <a:lnTo>
                      <a:pt x="4848225" y="795338"/>
                    </a:lnTo>
                    <a:lnTo>
                      <a:pt x="4548187" y="752475"/>
                    </a:lnTo>
                    <a:lnTo>
                      <a:pt x="4333875" y="738188"/>
                    </a:lnTo>
                    <a:lnTo>
                      <a:pt x="3690937" y="452438"/>
                    </a:lnTo>
                    <a:lnTo>
                      <a:pt x="3319462" y="242888"/>
                    </a:lnTo>
                    <a:lnTo>
                      <a:pt x="2981325" y="9525"/>
                    </a:lnTo>
                    <a:lnTo>
                      <a:pt x="2900362" y="0"/>
                    </a:lnTo>
                    <a:lnTo>
                      <a:pt x="2833687" y="9525"/>
                    </a:lnTo>
                    <a:lnTo>
                      <a:pt x="2743200" y="14288"/>
                    </a:lnTo>
                    <a:lnTo>
                      <a:pt x="2638425" y="14288"/>
                    </a:lnTo>
                    <a:lnTo>
                      <a:pt x="2576512" y="19050"/>
                    </a:lnTo>
                    <a:lnTo>
                      <a:pt x="2500312" y="57150"/>
                    </a:lnTo>
                    <a:lnTo>
                      <a:pt x="2295525" y="195263"/>
                    </a:lnTo>
                    <a:lnTo>
                      <a:pt x="2109787" y="333375"/>
                    </a:lnTo>
                    <a:lnTo>
                      <a:pt x="1824037" y="438150"/>
                    </a:lnTo>
                    <a:lnTo>
                      <a:pt x="1704975" y="509588"/>
                    </a:lnTo>
                    <a:lnTo>
                      <a:pt x="1462087" y="566738"/>
                    </a:lnTo>
                    <a:lnTo>
                      <a:pt x="1352550" y="604838"/>
                    </a:lnTo>
                    <a:lnTo>
                      <a:pt x="1176337" y="652463"/>
                    </a:lnTo>
                    <a:lnTo>
                      <a:pt x="957262" y="762000"/>
                    </a:lnTo>
                    <a:lnTo>
                      <a:pt x="661987" y="933450"/>
                    </a:lnTo>
                    <a:lnTo>
                      <a:pt x="452437" y="1095375"/>
                    </a:lnTo>
                    <a:lnTo>
                      <a:pt x="0" y="1200150"/>
                    </a:lnTo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002060"/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6D83FAF5-9343-4459-83EE-8B2A04CF45D3}"/>
                  </a:ext>
                </a:extLst>
              </p:cNvPr>
              <p:cNvSpPr/>
              <p:nvPr/>
            </p:nvSpPr>
            <p:spPr>
              <a:xfrm>
                <a:off x="4024786" y="2228850"/>
                <a:ext cx="1747364" cy="552450"/>
              </a:xfrm>
              <a:custGeom>
                <a:avLst/>
                <a:gdLst>
                  <a:gd name="connsiteX0" fmla="*/ 1023464 w 1747364"/>
                  <a:gd name="connsiteY0" fmla="*/ 0 h 552450"/>
                  <a:gd name="connsiteX1" fmla="*/ 1104427 w 1747364"/>
                  <a:gd name="connsiteY1" fmla="*/ 9525 h 552450"/>
                  <a:gd name="connsiteX2" fmla="*/ 1442564 w 1747364"/>
                  <a:gd name="connsiteY2" fmla="*/ 242888 h 552450"/>
                  <a:gd name="connsiteX3" fmla="*/ 1713169 w 1747364"/>
                  <a:gd name="connsiteY3" fmla="*/ 395537 h 552450"/>
                  <a:gd name="connsiteX4" fmla="*/ 1572739 w 1747364"/>
                  <a:gd name="connsiteY4" fmla="*/ 377825 h 552450"/>
                  <a:gd name="connsiteX5" fmla="*/ 1604489 w 1747364"/>
                  <a:gd name="connsiteY5" fmla="*/ 419100 h 552450"/>
                  <a:gd name="connsiteX6" fmla="*/ 1747364 w 1747364"/>
                  <a:gd name="connsiteY6" fmla="*/ 498475 h 552450"/>
                  <a:gd name="connsiteX7" fmla="*/ 1594964 w 1747364"/>
                  <a:gd name="connsiteY7" fmla="*/ 466725 h 552450"/>
                  <a:gd name="connsiteX8" fmla="*/ 1483839 w 1747364"/>
                  <a:gd name="connsiteY8" fmla="*/ 352425 h 552450"/>
                  <a:gd name="connsiteX9" fmla="*/ 1340964 w 1747364"/>
                  <a:gd name="connsiteY9" fmla="*/ 320675 h 552450"/>
                  <a:gd name="connsiteX10" fmla="*/ 1382239 w 1747364"/>
                  <a:gd name="connsiteY10" fmla="*/ 374650 h 552450"/>
                  <a:gd name="connsiteX11" fmla="*/ 1487014 w 1747364"/>
                  <a:gd name="connsiteY11" fmla="*/ 450850 h 552450"/>
                  <a:gd name="connsiteX12" fmla="*/ 1499714 w 1747364"/>
                  <a:gd name="connsiteY12" fmla="*/ 492125 h 552450"/>
                  <a:gd name="connsiteX13" fmla="*/ 1512414 w 1747364"/>
                  <a:gd name="connsiteY13" fmla="*/ 552450 h 552450"/>
                  <a:gd name="connsiteX14" fmla="*/ 1467964 w 1747364"/>
                  <a:gd name="connsiteY14" fmla="*/ 488950 h 552450"/>
                  <a:gd name="connsiteX15" fmla="*/ 1328264 w 1747364"/>
                  <a:gd name="connsiteY15" fmla="*/ 415925 h 552450"/>
                  <a:gd name="connsiteX16" fmla="*/ 1271114 w 1747364"/>
                  <a:gd name="connsiteY16" fmla="*/ 330200 h 552450"/>
                  <a:gd name="connsiteX17" fmla="*/ 1188564 w 1747364"/>
                  <a:gd name="connsiteY17" fmla="*/ 298450 h 552450"/>
                  <a:gd name="connsiteX18" fmla="*/ 1277464 w 1747364"/>
                  <a:gd name="connsiteY18" fmla="*/ 431800 h 552450"/>
                  <a:gd name="connsiteX19" fmla="*/ 1233014 w 1747364"/>
                  <a:gd name="connsiteY19" fmla="*/ 419100 h 552450"/>
                  <a:gd name="connsiteX20" fmla="*/ 1236189 w 1747364"/>
                  <a:gd name="connsiteY20" fmla="*/ 469900 h 552450"/>
                  <a:gd name="connsiteX21" fmla="*/ 1140939 w 1747364"/>
                  <a:gd name="connsiteY21" fmla="*/ 393700 h 552450"/>
                  <a:gd name="connsiteX22" fmla="*/ 1137764 w 1747364"/>
                  <a:gd name="connsiteY22" fmla="*/ 492125 h 552450"/>
                  <a:gd name="connsiteX23" fmla="*/ 1083789 w 1747364"/>
                  <a:gd name="connsiteY23" fmla="*/ 387350 h 552450"/>
                  <a:gd name="connsiteX24" fmla="*/ 1013939 w 1747364"/>
                  <a:gd name="connsiteY24" fmla="*/ 314325 h 552450"/>
                  <a:gd name="connsiteX25" fmla="*/ 1023464 w 1747364"/>
                  <a:gd name="connsiteY25" fmla="*/ 406400 h 552450"/>
                  <a:gd name="connsiteX26" fmla="*/ 1026639 w 1747364"/>
                  <a:gd name="connsiteY26" fmla="*/ 450850 h 552450"/>
                  <a:gd name="connsiteX27" fmla="*/ 1017114 w 1747364"/>
                  <a:gd name="connsiteY27" fmla="*/ 508000 h 552450"/>
                  <a:gd name="connsiteX28" fmla="*/ 975839 w 1747364"/>
                  <a:gd name="connsiteY28" fmla="*/ 387350 h 552450"/>
                  <a:gd name="connsiteX29" fmla="*/ 918689 w 1747364"/>
                  <a:gd name="connsiteY29" fmla="*/ 355600 h 552450"/>
                  <a:gd name="connsiteX30" fmla="*/ 874239 w 1747364"/>
                  <a:gd name="connsiteY30" fmla="*/ 263525 h 552450"/>
                  <a:gd name="connsiteX31" fmla="*/ 874239 w 1747364"/>
                  <a:gd name="connsiteY31" fmla="*/ 361950 h 552450"/>
                  <a:gd name="connsiteX32" fmla="*/ 893289 w 1747364"/>
                  <a:gd name="connsiteY32" fmla="*/ 447675 h 552450"/>
                  <a:gd name="connsiteX33" fmla="*/ 855189 w 1747364"/>
                  <a:gd name="connsiteY33" fmla="*/ 428625 h 552450"/>
                  <a:gd name="connsiteX34" fmla="*/ 842489 w 1747364"/>
                  <a:gd name="connsiteY34" fmla="*/ 482600 h 552450"/>
                  <a:gd name="connsiteX35" fmla="*/ 820264 w 1747364"/>
                  <a:gd name="connsiteY35" fmla="*/ 349250 h 552450"/>
                  <a:gd name="connsiteX36" fmla="*/ 832964 w 1747364"/>
                  <a:gd name="connsiteY36" fmla="*/ 269875 h 552450"/>
                  <a:gd name="connsiteX37" fmla="*/ 785339 w 1747364"/>
                  <a:gd name="connsiteY37" fmla="*/ 358775 h 552450"/>
                  <a:gd name="connsiteX38" fmla="*/ 702789 w 1747364"/>
                  <a:gd name="connsiteY38" fmla="*/ 419100 h 552450"/>
                  <a:gd name="connsiteX39" fmla="*/ 690089 w 1747364"/>
                  <a:gd name="connsiteY39" fmla="*/ 349250 h 552450"/>
                  <a:gd name="connsiteX40" fmla="*/ 578964 w 1747364"/>
                  <a:gd name="connsiteY40" fmla="*/ 457200 h 552450"/>
                  <a:gd name="connsiteX41" fmla="*/ 677389 w 1747364"/>
                  <a:gd name="connsiteY41" fmla="*/ 276225 h 552450"/>
                  <a:gd name="connsiteX42" fmla="*/ 610714 w 1747364"/>
                  <a:gd name="connsiteY42" fmla="*/ 327025 h 552450"/>
                  <a:gd name="connsiteX43" fmla="*/ 512289 w 1747364"/>
                  <a:gd name="connsiteY43" fmla="*/ 396875 h 552450"/>
                  <a:gd name="connsiteX44" fmla="*/ 572614 w 1747364"/>
                  <a:gd name="connsiteY44" fmla="*/ 288925 h 552450"/>
                  <a:gd name="connsiteX45" fmla="*/ 401164 w 1747364"/>
                  <a:gd name="connsiteY45" fmla="*/ 450850 h 552450"/>
                  <a:gd name="connsiteX46" fmla="*/ 464664 w 1747364"/>
                  <a:gd name="connsiteY46" fmla="*/ 352425 h 552450"/>
                  <a:gd name="connsiteX47" fmla="*/ 480539 w 1747364"/>
                  <a:gd name="connsiteY47" fmla="*/ 288925 h 552450"/>
                  <a:gd name="connsiteX48" fmla="*/ 397989 w 1747364"/>
                  <a:gd name="connsiteY48" fmla="*/ 381000 h 552450"/>
                  <a:gd name="connsiteX49" fmla="*/ 324964 w 1747364"/>
                  <a:gd name="connsiteY49" fmla="*/ 508000 h 552450"/>
                  <a:gd name="connsiteX50" fmla="*/ 337664 w 1747364"/>
                  <a:gd name="connsiteY50" fmla="*/ 431800 h 552450"/>
                  <a:gd name="connsiteX51" fmla="*/ 274164 w 1747364"/>
                  <a:gd name="connsiteY51" fmla="*/ 488950 h 552450"/>
                  <a:gd name="connsiteX52" fmla="*/ 283689 w 1747364"/>
                  <a:gd name="connsiteY52" fmla="*/ 428625 h 552450"/>
                  <a:gd name="connsiteX53" fmla="*/ 188439 w 1747364"/>
                  <a:gd name="connsiteY53" fmla="*/ 511175 h 552450"/>
                  <a:gd name="connsiteX54" fmla="*/ 239239 w 1747364"/>
                  <a:gd name="connsiteY54" fmla="*/ 428625 h 552450"/>
                  <a:gd name="connsiteX55" fmla="*/ 290039 w 1747364"/>
                  <a:gd name="connsiteY55" fmla="*/ 387350 h 552450"/>
                  <a:gd name="connsiteX56" fmla="*/ 417039 w 1747364"/>
                  <a:gd name="connsiteY56" fmla="*/ 320675 h 552450"/>
                  <a:gd name="connsiteX57" fmla="*/ 436089 w 1747364"/>
                  <a:gd name="connsiteY57" fmla="*/ 260350 h 552450"/>
                  <a:gd name="connsiteX58" fmla="*/ 340839 w 1747364"/>
                  <a:gd name="connsiteY58" fmla="*/ 323850 h 552450"/>
                  <a:gd name="connsiteX59" fmla="*/ 194789 w 1747364"/>
                  <a:gd name="connsiteY59" fmla="*/ 387350 h 552450"/>
                  <a:gd name="connsiteX60" fmla="*/ 0 w 1747364"/>
                  <a:gd name="connsiteY60" fmla="*/ 418768 h 552450"/>
                  <a:gd name="connsiteX61" fmla="*/ 232889 w 1747364"/>
                  <a:gd name="connsiteY61" fmla="*/ 333375 h 552450"/>
                  <a:gd name="connsiteX62" fmla="*/ 418627 w 1747364"/>
                  <a:gd name="connsiteY62" fmla="*/ 195263 h 552450"/>
                  <a:gd name="connsiteX63" fmla="*/ 623414 w 1747364"/>
                  <a:gd name="connsiteY63" fmla="*/ 57150 h 552450"/>
                  <a:gd name="connsiteX64" fmla="*/ 699614 w 1747364"/>
                  <a:gd name="connsiteY64" fmla="*/ 19050 h 552450"/>
                  <a:gd name="connsiteX65" fmla="*/ 761527 w 1747364"/>
                  <a:gd name="connsiteY65" fmla="*/ 14288 h 552450"/>
                  <a:gd name="connsiteX66" fmla="*/ 866302 w 1747364"/>
                  <a:gd name="connsiteY66" fmla="*/ 14288 h 552450"/>
                  <a:gd name="connsiteX67" fmla="*/ 956789 w 1747364"/>
                  <a:gd name="connsiteY67" fmla="*/ 9525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747364" h="552450">
                    <a:moveTo>
                      <a:pt x="1023464" y="0"/>
                    </a:moveTo>
                    <a:lnTo>
                      <a:pt x="1104427" y="9525"/>
                    </a:lnTo>
                    <a:lnTo>
                      <a:pt x="1442564" y="242888"/>
                    </a:lnTo>
                    <a:lnTo>
                      <a:pt x="1713169" y="395537"/>
                    </a:lnTo>
                    <a:lnTo>
                      <a:pt x="1572739" y="377825"/>
                    </a:lnTo>
                    <a:lnTo>
                      <a:pt x="1604489" y="419100"/>
                    </a:lnTo>
                    <a:lnTo>
                      <a:pt x="1747364" y="498475"/>
                    </a:lnTo>
                    <a:lnTo>
                      <a:pt x="1594964" y="466725"/>
                    </a:lnTo>
                    <a:lnTo>
                      <a:pt x="1483839" y="352425"/>
                    </a:lnTo>
                    <a:lnTo>
                      <a:pt x="1340964" y="320675"/>
                    </a:lnTo>
                    <a:lnTo>
                      <a:pt x="1382239" y="374650"/>
                    </a:lnTo>
                    <a:lnTo>
                      <a:pt x="1487014" y="450850"/>
                    </a:lnTo>
                    <a:lnTo>
                      <a:pt x="1499714" y="492125"/>
                    </a:lnTo>
                    <a:lnTo>
                      <a:pt x="1512414" y="552450"/>
                    </a:lnTo>
                    <a:lnTo>
                      <a:pt x="1467964" y="488950"/>
                    </a:lnTo>
                    <a:lnTo>
                      <a:pt x="1328264" y="415925"/>
                    </a:lnTo>
                    <a:lnTo>
                      <a:pt x="1271114" y="330200"/>
                    </a:lnTo>
                    <a:lnTo>
                      <a:pt x="1188564" y="298450"/>
                    </a:lnTo>
                    <a:lnTo>
                      <a:pt x="1277464" y="431800"/>
                    </a:lnTo>
                    <a:lnTo>
                      <a:pt x="1233014" y="419100"/>
                    </a:lnTo>
                    <a:lnTo>
                      <a:pt x="1236189" y="469900"/>
                    </a:lnTo>
                    <a:lnTo>
                      <a:pt x="1140939" y="393700"/>
                    </a:lnTo>
                    <a:lnTo>
                      <a:pt x="1137764" y="492125"/>
                    </a:lnTo>
                    <a:lnTo>
                      <a:pt x="1083789" y="387350"/>
                    </a:lnTo>
                    <a:lnTo>
                      <a:pt x="1013939" y="314325"/>
                    </a:lnTo>
                    <a:lnTo>
                      <a:pt x="1023464" y="406400"/>
                    </a:lnTo>
                    <a:lnTo>
                      <a:pt x="1026639" y="450850"/>
                    </a:lnTo>
                    <a:lnTo>
                      <a:pt x="1017114" y="508000"/>
                    </a:lnTo>
                    <a:lnTo>
                      <a:pt x="975839" y="387350"/>
                    </a:lnTo>
                    <a:lnTo>
                      <a:pt x="918689" y="355600"/>
                    </a:lnTo>
                    <a:lnTo>
                      <a:pt x="874239" y="263525"/>
                    </a:lnTo>
                    <a:lnTo>
                      <a:pt x="874239" y="361950"/>
                    </a:lnTo>
                    <a:lnTo>
                      <a:pt x="893289" y="447675"/>
                    </a:lnTo>
                    <a:lnTo>
                      <a:pt x="855189" y="428625"/>
                    </a:lnTo>
                    <a:lnTo>
                      <a:pt x="842489" y="482600"/>
                    </a:lnTo>
                    <a:lnTo>
                      <a:pt x="820264" y="349250"/>
                    </a:lnTo>
                    <a:lnTo>
                      <a:pt x="832964" y="269875"/>
                    </a:lnTo>
                    <a:lnTo>
                      <a:pt x="785339" y="358775"/>
                    </a:lnTo>
                    <a:lnTo>
                      <a:pt x="702789" y="419100"/>
                    </a:lnTo>
                    <a:lnTo>
                      <a:pt x="690089" y="349250"/>
                    </a:lnTo>
                    <a:lnTo>
                      <a:pt x="578964" y="457200"/>
                    </a:lnTo>
                    <a:lnTo>
                      <a:pt x="677389" y="276225"/>
                    </a:lnTo>
                    <a:lnTo>
                      <a:pt x="610714" y="327025"/>
                    </a:lnTo>
                    <a:lnTo>
                      <a:pt x="512289" y="396875"/>
                    </a:lnTo>
                    <a:lnTo>
                      <a:pt x="572614" y="288925"/>
                    </a:lnTo>
                    <a:lnTo>
                      <a:pt x="401164" y="450850"/>
                    </a:lnTo>
                    <a:lnTo>
                      <a:pt x="464664" y="352425"/>
                    </a:lnTo>
                    <a:lnTo>
                      <a:pt x="480539" y="288925"/>
                    </a:lnTo>
                    <a:lnTo>
                      <a:pt x="397989" y="381000"/>
                    </a:lnTo>
                    <a:lnTo>
                      <a:pt x="324964" y="508000"/>
                    </a:lnTo>
                    <a:lnTo>
                      <a:pt x="337664" y="431800"/>
                    </a:lnTo>
                    <a:lnTo>
                      <a:pt x="274164" y="488950"/>
                    </a:lnTo>
                    <a:lnTo>
                      <a:pt x="283689" y="428625"/>
                    </a:lnTo>
                    <a:lnTo>
                      <a:pt x="188439" y="511175"/>
                    </a:lnTo>
                    <a:lnTo>
                      <a:pt x="239239" y="428625"/>
                    </a:lnTo>
                    <a:lnTo>
                      <a:pt x="290039" y="387350"/>
                    </a:lnTo>
                    <a:lnTo>
                      <a:pt x="417039" y="320675"/>
                    </a:lnTo>
                    <a:lnTo>
                      <a:pt x="436089" y="260350"/>
                    </a:lnTo>
                    <a:lnTo>
                      <a:pt x="340839" y="323850"/>
                    </a:lnTo>
                    <a:lnTo>
                      <a:pt x="194789" y="387350"/>
                    </a:lnTo>
                    <a:lnTo>
                      <a:pt x="0" y="418768"/>
                    </a:lnTo>
                    <a:lnTo>
                      <a:pt x="232889" y="333375"/>
                    </a:lnTo>
                    <a:lnTo>
                      <a:pt x="418627" y="195263"/>
                    </a:lnTo>
                    <a:lnTo>
                      <a:pt x="623414" y="57150"/>
                    </a:lnTo>
                    <a:lnTo>
                      <a:pt x="699614" y="19050"/>
                    </a:lnTo>
                    <a:lnTo>
                      <a:pt x="761527" y="14288"/>
                    </a:lnTo>
                    <a:lnTo>
                      <a:pt x="866302" y="14288"/>
                    </a:lnTo>
                    <a:lnTo>
                      <a:pt x="956789" y="95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5B9BD5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434DBC6C-F389-41A1-AE5F-537E6234B97B}"/>
                </a:ext>
              </a:extLst>
            </p:cNvPr>
            <p:cNvSpPr/>
            <p:nvPr/>
          </p:nvSpPr>
          <p:spPr>
            <a:xfrm>
              <a:off x="3192780" y="235267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937A735F-7D5E-4E06-97B7-9CE67FA94545}"/>
                </a:ext>
              </a:extLst>
            </p:cNvPr>
            <p:cNvSpPr/>
            <p:nvPr/>
          </p:nvSpPr>
          <p:spPr>
            <a:xfrm>
              <a:off x="5547360" y="196405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3AA46138-BA50-4D77-8508-3A77CA913489}"/>
                </a:ext>
              </a:extLst>
            </p:cNvPr>
            <p:cNvSpPr/>
            <p:nvPr/>
          </p:nvSpPr>
          <p:spPr>
            <a:xfrm>
              <a:off x="6431280" y="2467159"/>
              <a:ext cx="662940" cy="114116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64" name="グループ化 863">
            <a:extLst>
              <a:ext uri="{FF2B5EF4-FFF2-40B4-BE49-F238E27FC236}">
                <a16:creationId xmlns:a16="http://schemas.microsoft.com/office/drawing/2014/main" id="{47F7CF5A-F99D-4E38-B15D-4FA91F9A575D}"/>
              </a:ext>
            </a:extLst>
          </p:cNvPr>
          <p:cNvGrpSpPr/>
          <p:nvPr/>
        </p:nvGrpSpPr>
        <p:grpSpPr>
          <a:xfrm>
            <a:off x="6737218" y="3951149"/>
            <a:ext cx="2303899" cy="2303899"/>
            <a:chOff x="1092861" y="1873832"/>
            <a:chExt cx="4396030" cy="4396030"/>
          </a:xfrm>
        </p:grpSpPr>
        <p:sp>
          <p:nvSpPr>
            <p:cNvPr id="865" name="楕円 864">
              <a:extLst>
                <a:ext uri="{FF2B5EF4-FFF2-40B4-BE49-F238E27FC236}">
                  <a16:creationId xmlns:a16="http://schemas.microsoft.com/office/drawing/2014/main" id="{CA4293AE-5863-4870-AA9E-6D38428D3C95}"/>
                </a:ext>
              </a:extLst>
            </p:cNvPr>
            <p:cNvSpPr/>
            <p:nvPr/>
          </p:nvSpPr>
          <p:spPr>
            <a:xfrm>
              <a:off x="1092861" y="1873832"/>
              <a:ext cx="4396030" cy="4396030"/>
            </a:xfrm>
            <a:prstGeom prst="ellipse">
              <a:avLst/>
            </a:prstGeom>
            <a:solidFill>
              <a:srgbClr val="00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66" name="グループ化 865">
              <a:extLst>
                <a:ext uri="{FF2B5EF4-FFF2-40B4-BE49-F238E27FC236}">
                  <a16:creationId xmlns:a16="http://schemas.microsoft.com/office/drawing/2014/main" id="{4C3B2A65-9532-45EC-913B-0519CB67E039}"/>
                </a:ext>
              </a:extLst>
            </p:cNvPr>
            <p:cNvGrpSpPr/>
            <p:nvPr/>
          </p:nvGrpSpPr>
          <p:grpSpPr>
            <a:xfrm>
              <a:off x="1195571" y="2819218"/>
              <a:ext cx="4226444" cy="1508613"/>
              <a:chOff x="1898956" y="374956"/>
              <a:chExt cx="4226444" cy="1508613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D3975D4-AFCE-4191-A118-07479E864C5A}"/>
                  </a:ext>
                </a:extLst>
              </p:cNvPr>
              <p:cNvSpPr/>
              <p:nvPr/>
            </p:nvSpPr>
            <p:spPr>
              <a:xfrm>
                <a:off x="1898956" y="1250157"/>
                <a:ext cx="676275" cy="633412"/>
              </a:xfrm>
              <a:custGeom>
                <a:avLst/>
                <a:gdLst>
                  <a:gd name="connsiteX0" fmla="*/ 297656 w 676275"/>
                  <a:gd name="connsiteY0" fmla="*/ 50006 h 633412"/>
                  <a:gd name="connsiteX1" fmla="*/ 145256 w 676275"/>
                  <a:gd name="connsiteY1" fmla="*/ 78581 h 633412"/>
                  <a:gd name="connsiteX2" fmla="*/ 114300 w 676275"/>
                  <a:gd name="connsiteY2" fmla="*/ 164306 h 633412"/>
                  <a:gd name="connsiteX3" fmla="*/ 126206 w 676275"/>
                  <a:gd name="connsiteY3" fmla="*/ 250031 h 633412"/>
                  <a:gd name="connsiteX4" fmla="*/ 197644 w 676275"/>
                  <a:gd name="connsiteY4" fmla="*/ 257175 h 633412"/>
                  <a:gd name="connsiteX5" fmla="*/ 147637 w 676275"/>
                  <a:gd name="connsiteY5" fmla="*/ 314325 h 633412"/>
                  <a:gd name="connsiteX6" fmla="*/ 92869 w 676275"/>
                  <a:gd name="connsiteY6" fmla="*/ 314325 h 633412"/>
                  <a:gd name="connsiteX7" fmla="*/ 40481 w 676275"/>
                  <a:gd name="connsiteY7" fmla="*/ 371475 h 633412"/>
                  <a:gd name="connsiteX8" fmla="*/ 7144 w 676275"/>
                  <a:gd name="connsiteY8" fmla="*/ 509587 h 633412"/>
                  <a:gd name="connsiteX9" fmla="*/ 0 w 676275"/>
                  <a:gd name="connsiteY9" fmla="*/ 578643 h 633412"/>
                  <a:gd name="connsiteX10" fmla="*/ 28575 w 676275"/>
                  <a:gd name="connsiteY10" fmla="*/ 626268 h 633412"/>
                  <a:gd name="connsiteX11" fmla="*/ 130969 w 676275"/>
                  <a:gd name="connsiteY11" fmla="*/ 633412 h 633412"/>
                  <a:gd name="connsiteX12" fmla="*/ 197644 w 676275"/>
                  <a:gd name="connsiteY12" fmla="*/ 559593 h 633412"/>
                  <a:gd name="connsiteX13" fmla="*/ 464344 w 676275"/>
                  <a:gd name="connsiteY13" fmla="*/ 542925 h 633412"/>
                  <a:gd name="connsiteX14" fmla="*/ 547687 w 676275"/>
                  <a:gd name="connsiteY14" fmla="*/ 569118 h 633412"/>
                  <a:gd name="connsiteX15" fmla="*/ 604837 w 676275"/>
                  <a:gd name="connsiteY15" fmla="*/ 535781 h 633412"/>
                  <a:gd name="connsiteX16" fmla="*/ 635794 w 676275"/>
                  <a:gd name="connsiteY16" fmla="*/ 433387 h 633412"/>
                  <a:gd name="connsiteX17" fmla="*/ 673894 w 676275"/>
                  <a:gd name="connsiteY17" fmla="*/ 414337 h 633412"/>
                  <a:gd name="connsiteX18" fmla="*/ 676275 w 676275"/>
                  <a:gd name="connsiteY18" fmla="*/ 364331 h 633412"/>
                  <a:gd name="connsiteX19" fmla="*/ 604837 w 676275"/>
                  <a:gd name="connsiteY19" fmla="*/ 328612 h 633412"/>
                  <a:gd name="connsiteX20" fmla="*/ 542925 w 676275"/>
                  <a:gd name="connsiteY20" fmla="*/ 238125 h 633412"/>
                  <a:gd name="connsiteX21" fmla="*/ 569119 w 676275"/>
                  <a:gd name="connsiteY21" fmla="*/ 97631 h 633412"/>
                  <a:gd name="connsiteX22" fmla="*/ 521494 w 676275"/>
                  <a:gd name="connsiteY22" fmla="*/ 78581 h 633412"/>
                  <a:gd name="connsiteX23" fmla="*/ 528637 w 676275"/>
                  <a:gd name="connsiteY23" fmla="*/ 4762 h 633412"/>
                  <a:gd name="connsiteX24" fmla="*/ 500062 w 676275"/>
                  <a:gd name="connsiteY24" fmla="*/ 0 h 633412"/>
                  <a:gd name="connsiteX25" fmla="*/ 440531 w 676275"/>
                  <a:gd name="connsiteY25" fmla="*/ 2381 h 633412"/>
                  <a:gd name="connsiteX26" fmla="*/ 397669 w 676275"/>
                  <a:gd name="connsiteY26" fmla="*/ 69056 h 633412"/>
                  <a:gd name="connsiteX27" fmla="*/ 297656 w 676275"/>
                  <a:gd name="connsiteY27" fmla="*/ 50006 h 63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6275" h="633412">
                    <a:moveTo>
                      <a:pt x="297656" y="50006"/>
                    </a:moveTo>
                    <a:lnTo>
                      <a:pt x="145256" y="78581"/>
                    </a:lnTo>
                    <a:lnTo>
                      <a:pt x="114300" y="164306"/>
                    </a:lnTo>
                    <a:lnTo>
                      <a:pt x="126206" y="250031"/>
                    </a:lnTo>
                    <a:lnTo>
                      <a:pt x="197644" y="257175"/>
                    </a:lnTo>
                    <a:lnTo>
                      <a:pt x="147637" y="314325"/>
                    </a:lnTo>
                    <a:lnTo>
                      <a:pt x="92869" y="314325"/>
                    </a:lnTo>
                    <a:lnTo>
                      <a:pt x="40481" y="371475"/>
                    </a:lnTo>
                    <a:lnTo>
                      <a:pt x="7144" y="509587"/>
                    </a:lnTo>
                    <a:lnTo>
                      <a:pt x="0" y="578643"/>
                    </a:lnTo>
                    <a:lnTo>
                      <a:pt x="28575" y="626268"/>
                    </a:lnTo>
                    <a:lnTo>
                      <a:pt x="130969" y="633412"/>
                    </a:lnTo>
                    <a:lnTo>
                      <a:pt x="197644" y="559593"/>
                    </a:lnTo>
                    <a:lnTo>
                      <a:pt x="464344" y="542925"/>
                    </a:lnTo>
                    <a:lnTo>
                      <a:pt x="547687" y="569118"/>
                    </a:lnTo>
                    <a:lnTo>
                      <a:pt x="604837" y="535781"/>
                    </a:lnTo>
                    <a:lnTo>
                      <a:pt x="635794" y="433387"/>
                    </a:lnTo>
                    <a:lnTo>
                      <a:pt x="673894" y="414337"/>
                    </a:lnTo>
                    <a:lnTo>
                      <a:pt x="676275" y="364331"/>
                    </a:lnTo>
                    <a:lnTo>
                      <a:pt x="604837" y="328612"/>
                    </a:lnTo>
                    <a:lnTo>
                      <a:pt x="542925" y="238125"/>
                    </a:lnTo>
                    <a:lnTo>
                      <a:pt x="569119" y="97631"/>
                    </a:lnTo>
                    <a:lnTo>
                      <a:pt x="521494" y="78581"/>
                    </a:lnTo>
                    <a:lnTo>
                      <a:pt x="528637" y="4762"/>
                    </a:lnTo>
                    <a:lnTo>
                      <a:pt x="500062" y="0"/>
                    </a:lnTo>
                    <a:lnTo>
                      <a:pt x="440531" y="2381"/>
                    </a:lnTo>
                    <a:lnTo>
                      <a:pt x="397669" y="69056"/>
                    </a:lnTo>
                    <a:lnTo>
                      <a:pt x="297656" y="50006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B518D3AF-8FAA-4792-947A-D6DDD530B76D}"/>
                  </a:ext>
                </a:extLst>
              </p:cNvPr>
              <p:cNvSpPr/>
              <p:nvPr/>
            </p:nvSpPr>
            <p:spPr>
              <a:xfrm>
                <a:off x="2436844" y="870438"/>
                <a:ext cx="330994" cy="228600"/>
              </a:xfrm>
              <a:custGeom>
                <a:avLst/>
                <a:gdLst>
                  <a:gd name="connsiteX0" fmla="*/ 171450 w 330994"/>
                  <a:gd name="connsiteY0" fmla="*/ 9525 h 228600"/>
                  <a:gd name="connsiteX1" fmla="*/ 88107 w 330994"/>
                  <a:gd name="connsiteY1" fmla="*/ 0 h 228600"/>
                  <a:gd name="connsiteX2" fmla="*/ 61913 w 330994"/>
                  <a:gd name="connsiteY2" fmla="*/ 47625 h 228600"/>
                  <a:gd name="connsiteX3" fmla="*/ 11907 w 330994"/>
                  <a:gd name="connsiteY3" fmla="*/ 54769 h 228600"/>
                  <a:gd name="connsiteX4" fmla="*/ 0 w 330994"/>
                  <a:gd name="connsiteY4" fmla="*/ 111919 h 228600"/>
                  <a:gd name="connsiteX5" fmla="*/ 30957 w 330994"/>
                  <a:gd name="connsiteY5" fmla="*/ 126207 h 228600"/>
                  <a:gd name="connsiteX6" fmla="*/ 30957 w 330994"/>
                  <a:gd name="connsiteY6" fmla="*/ 192882 h 228600"/>
                  <a:gd name="connsiteX7" fmla="*/ 59532 w 330994"/>
                  <a:gd name="connsiteY7" fmla="*/ 197644 h 228600"/>
                  <a:gd name="connsiteX8" fmla="*/ 78582 w 330994"/>
                  <a:gd name="connsiteY8" fmla="*/ 214313 h 228600"/>
                  <a:gd name="connsiteX9" fmla="*/ 111919 w 330994"/>
                  <a:gd name="connsiteY9" fmla="*/ 228600 h 228600"/>
                  <a:gd name="connsiteX10" fmla="*/ 123825 w 330994"/>
                  <a:gd name="connsiteY10" fmla="*/ 209550 h 228600"/>
                  <a:gd name="connsiteX11" fmla="*/ 88107 w 330994"/>
                  <a:gd name="connsiteY11" fmla="*/ 159544 h 228600"/>
                  <a:gd name="connsiteX12" fmla="*/ 123825 w 330994"/>
                  <a:gd name="connsiteY12" fmla="*/ 119063 h 228600"/>
                  <a:gd name="connsiteX13" fmla="*/ 195263 w 330994"/>
                  <a:gd name="connsiteY13" fmla="*/ 145257 h 228600"/>
                  <a:gd name="connsiteX14" fmla="*/ 219075 w 330994"/>
                  <a:gd name="connsiteY14" fmla="*/ 145257 h 228600"/>
                  <a:gd name="connsiteX15" fmla="*/ 242888 w 330994"/>
                  <a:gd name="connsiteY15" fmla="*/ 192882 h 228600"/>
                  <a:gd name="connsiteX16" fmla="*/ 323850 w 330994"/>
                  <a:gd name="connsiteY16" fmla="*/ 226219 h 228600"/>
                  <a:gd name="connsiteX17" fmla="*/ 330994 w 330994"/>
                  <a:gd name="connsiteY17" fmla="*/ 202407 h 228600"/>
                  <a:gd name="connsiteX18" fmla="*/ 285750 w 330994"/>
                  <a:gd name="connsiteY18" fmla="*/ 176213 h 228600"/>
                  <a:gd name="connsiteX19" fmla="*/ 280988 w 330994"/>
                  <a:gd name="connsiteY19" fmla="*/ 133350 h 228600"/>
                  <a:gd name="connsiteX20" fmla="*/ 185738 w 330994"/>
                  <a:gd name="connsiteY20" fmla="*/ 107157 h 228600"/>
                  <a:gd name="connsiteX21" fmla="*/ 207169 w 330994"/>
                  <a:gd name="connsiteY21" fmla="*/ 66675 h 228600"/>
                  <a:gd name="connsiteX22" fmla="*/ 171450 w 330994"/>
                  <a:gd name="connsiteY22" fmla="*/ 952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0994" h="228600">
                    <a:moveTo>
                      <a:pt x="171450" y="9525"/>
                    </a:moveTo>
                    <a:lnTo>
                      <a:pt x="88107" y="0"/>
                    </a:lnTo>
                    <a:lnTo>
                      <a:pt x="61913" y="47625"/>
                    </a:lnTo>
                    <a:lnTo>
                      <a:pt x="11907" y="54769"/>
                    </a:lnTo>
                    <a:lnTo>
                      <a:pt x="0" y="111919"/>
                    </a:lnTo>
                    <a:lnTo>
                      <a:pt x="30957" y="126207"/>
                    </a:lnTo>
                    <a:lnTo>
                      <a:pt x="30957" y="192882"/>
                    </a:lnTo>
                    <a:lnTo>
                      <a:pt x="59532" y="197644"/>
                    </a:lnTo>
                    <a:lnTo>
                      <a:pt x="78582" y="214313"/>
                    </a:lnTo>
                    <a:lnTo>
                      <a:pt x="111919" y="228600"/>
                    </a:lnTo>
                    <a:lnTo>
                      <a:pt x="123825" y="209550"/>
                    </a:lnTo>
                    <a:lnTo>
                      <a:pt x="88107" y="159544"/>
                    </a:lnTo>
                    <a:lnTo>
                      <a:pt x="123825" y="119063"/>
                    </a:lnTo>
                    <a:lnTo>
                      <a:pt x="195263" y="145257"/>
                    </a:lnTo>
                    <a:lnTo>
                      <a:pt x="219075" y="145257"/>
                    </a:lnTo>
                    <a:lnTo>
                      <a:pt x="242888" y="192882"/>
                    </a:lnTo>
                    <a:lnTo>
                      <a:pt x="323850" y="226219"/>
                    </a:lnTo>
                    <a:lnTo>
                      <a:pt x="330994" y="202407"/>
                    </a:lnTo>
                    <a:lnTo>
                      <a:pt x="285750" y="176213"/>
                    </a:lnTo>
                    <a:lnTo>
                      <a:pt x="280988" y="133350"/>
                    </a:lnTo>
                    <a:lnTo>
                      <a:pt x="185738" y="107157"/>
                    </a:lnTo>
                    <a:lnTo>
                      <a:pt x="207169" y="66675"/>
                    </a:lnTo>
                    <a:lnTo>
                      <a:pt x="171450" y="9525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BE7398F1-5AF8-46F5-B13B-ABF9986C67DB}"/>
                  </a:ext>
                </a:extLst>
              </p:cNvPr>
              <p:cNvSpPr/>
              <p:nvPr/>
            </p:nvSpPr>
            <p:spPr>
              <a:xfrm>
                <a:off x="3012648" y="800191"/>
                <a:ext cx="773906" cy="369094"/>
              </a:xfrm>
              <a:custGeom>
                <a:avLst/>
                <a:gdLst>
                  <a:gd name="connsiteX0" fmla="*/ 140494 w 773906"/>
                  <a:gd name="connsiteY0" fmla="*/ 114300 h 369094"/>
                  <a:gd name="connsiteX1" fmla="*/ 69056 w 773906"/>
                  <a:gd name="connsiteY1" fmla="*/ 152400 h 369094"/>
                  <a:gd name="connsiteX2" fmla="*/ 11906 w 773906"/>
                  <a:gd name="connsiteY2" fmla="*/ 135731 h 369094"/>
                  <a:gd name="connsiteX3" fmla="*/ 0 w 773906"/>
                  <a:gd name="connsiteY3" fmla="*/ 169069 h 369094"/>
                  <a:gd name="connsiteX4" fmla="*/ 78581 w 773906"/>
                  <a:gd name="connsiteY4" fmla="*/ 223837 h 369094"/>
                  <a:gd name="connsiteX5" fmla="*/ 138112 w 773906"/>
                  <a:gd name="connsiteY5" fmla="*/ 180975 h 369094"/>
                  <a:gd name="connsiteX6" fmla="*/ 211931 w 773906"/>
                  <a:gd name="connsiteY6" fmla="*/ 185737 h 369094"/>
                  <a:gd name="connsiteX7" fmla="*/ 214312 w 773906"/>
                  <a:gd name="connsiteY7" fmla="*/ 207169 h 369094"/>
                  <a:gd name="connsiteX8" fmla="*/ 323850 w 773906"/>
                  <a:gd name="connsiteY8" fmla="*/ 264319 h 369094"/>
                  <a:gd name="connsiteX9" fmla="*/ 345281 w 773906"/>
                  <a:gd name="connsiteY9" fmla="*/ 264319 h 369094"/>
                  <a:gd name="connsiteX10" fmla="*/ 395287 w 773906"/>
                  <a:gd name="connsiteY10" fmla="*/ 369094 h 369094"/>
                  <a:gd name="connsiteX11" fmla="*/ 478631 w 773906"/>
                  <a:gd name="connsiteY11" fmla="*/ 335756 h 369094"/>
                  <a:gd name="connsiteX12" fmla="*/ 492919 w 773906"/>
                  <a:gd name="connsiteY12" fmla="*/ 252412 h 369094"/>
                  <a:gd name="connsiteX13" fmla="*/ 585787 w 773906"/>
                  <a:gd name="connsiteY13" fmla="*/ 250031 h 369094"/>
                  <a:gd name="connsiteX14" fmla="*/ 602456 w 773906"/>
                  <a:gd name="connsiteY14" fmla="*/ 211931 h 369094"/>
                  <a:gd name="connsiteX15" fmla="*/ 661987 w 773906"/>
                  <a:gd name="connsiteY15" fmla="*/ 235744 h 369094"/>
                  <a:gd name="connsiteX16" fmla="*/ 688181 w 773906"/>
                  <a:gd name="connsiteY16" fmla="*/ 228600 h 369094"/>
                  <a:gd name="connsiteX17" fmla="*/ 685800 w 773906"/>
                  <a:gd name="connsiteY17" fmla="*/ 192881 h 369094"/>
                  <a:gd name="connsiteX18" fmla="*/ 726281 w 773906"/>
                  <a:gd name="connsiteY18" fmla="*/ 178594 h 369094"/>
                  <a:gd name="connsiteX19" fmla="*/ 745331 w 773906"/>
                  <a:gd name="connsiteY19" fmla="*/ 130969 h 369094"/>
                  <a:gd name="connsiteX20" fmla="*/ 714375 w 773906"/>
                  <a:gd name="connsiteY20" fmla="*/ 90487 h 369094"/>
                  <a:gd name="connsiteX21" fmla="*/ 721519 w 773906"/>
                  <a:gd name="connsiteY21" fmla="*/ 66675 h 369094"/>
                  <a:gd name="connsiteX22" fmla="*/ 773906 w 773906"/>
                  <a:gd name="connsiteY22" fmla="*/ 64294 h 369094"/>
                  <a:gd name="connsiteX23" fmla="*/ 697706 w 773906"/>
                  <a:gd name="connsiteY23" fmla="*/ 0 h 369094"/>
                  <a:gd name="connsiteX24" fmla="*/ 595312 w 773906"/>
                  <a:gd name="connsiteY24" fmla="*/ 0 h 369094"/>
                  <a:gd name="connsiteX25" fmla="*/ 571500 w 773906"/>
                  <a:gd name="connsiteY25" fmla="*/ 45244 h 369094"/>
                  <a:gd name="connsiteX26" fmla="*/ 554831 w 773906"/>
                  <a:gd name="connsiteY26" fmla="*/ 45244 h 369094"/>
                  <a:gd name="connsiteX27" fmla="*/ 528637 w 773906"/>
                  <a:gd name="connsiteY27" fmla="*/ 38100 h 369094"/>
                  <a:gd name="connsiteX28" fmla="*/ 476250 w 773906"/>
                  <a:gd name="connsiteY28" fmla="*/ 42862 h 369094"/>
                  <a:gd name="connsiteX29" fmla="*/ 459581 w 773906"/>
                  <a:gd name="connsiteY29" fmla="*/ 83344 h 369094"/>
                  <a:gd name="connsiteX30" fmla="*/ 364331 w 773906"/>
                  <a:gd name="connsiteY30" fmla="*/ 104775 h 369094"/>
                  <a:gd name="connsiteX31" fmla="*/ 302419 w 773906"/>
                  <a:gd name="connsiteY31" fmla="*/ 71437 h 369094"/>
                  <a:gd name="connsiteX32" fmla="*/ 271462 w 773906"/>
                  <a:gd name="connsiteY32" fmla="*/ 119062 h 369094"/>
                  <a:gd name="connsiteX33" fmla="*/ 230981 w 773906"/>
                  <a:gd name="connsiteY33" fmla="*/ 95250 h 369094"/>
                  <a:gd name="connsiteX34" fmla="*/ 195262 w 773906"/>
                  <a:gd name="connsiteY34" fmla="*/ 100012 h 369094"/>
                  <a:gd name="connsiteX35" fmla="*/ 192881 w 773906"/>
                  <a:gd name="connsiteY35" fmla="*/ 135731 h 369094"/>
                  <a:gd name="connsiteX36" fmla="*/ 140494 w 773906"/>
                  <a:gd name="connsiteY36" fmla="*/ 114300 h 369094"/>
                  <a:gd name="connsiteX0" fmla="*/ 140494 w 773906"/>
                  <a:gd name="connsiteY0" fmla="*/ 114300 h 369094"/>
                  <a:gd name="connsiteX1" fmla="*/ 69056 w 773906"/>
                  <a:gd name="connsiteY1" fmla="*/ 152400 h 369094"/>
                  <a:gd name="connsiteX2" fmla="*/ 11906 w 773906"/>
                  <a:gd name="connsiteY2" fmla="*/ 135731 h 369094"/>
                  <a:gd name="connsiteX3" fmla="*/ 0 w 773906"/>
                  <a:gd name="connsiteY3" fmla="*/ 169069 h 369094"/>
                  <a:gd name="connsiteX4" fmla="*/ 78581 w 773906"/>
                  <a:gd name="connsiteY4" fmla="*/ 223837 h 369094"/>
                  <a:gd name="connsiteX5" fmla="*/ 138112 w 773906"/>
                  <a:gd name="connsiteY5" fmla="*/ 180975 h 369094"/>
                  <a:gd name="connsiteX6" fmla="*/ 211931 w 773906"/>
                  <a:gd name="connsiteY6" fmla="*/ 185737 h 369094"/>
                  <a:gd name="connsiteX7" fmla="*/ 214312 w 773906"/>
                  <a:gd name="connsiteY7" fmla="*/ 207169 h 369094"/>
                  <a:gd name="connsiteX8" fmla="*/ 323850 w 773906"/>
                  <a:gd name="connsiteY8" fmla="*/ 264319 h 369094"/>
                  <a:gd name="connsiteX9" fmla="*/ 345281 w 773906"/>
                  <a:gd name="connsiteY9" fmla="*/ 264319 h 369094"/>
                  <a:gd name="connsiteX10" fmla="*/ 395287 w 773906"/>
                  <a:gd name="connsiteY10" fmla="*/ 369094 h 369094"/>
                  <a:gd name="connsiteX11" fmla="*/ 478631 w 773906"/>
                  <a:gd name="connsiteY11" fmla="*/ 335756 h 369094"/>
                  <a:gd name="connsiteX12" fmla="*/ 492919 w 773906"/>
                  <a:gd name="connsiteY12" fmla="*/ 252412 h 369094"/>
                  <a:gd name="connsiteX13" fmla="*/ 585787 w 773906"/>
                  <a:gd name="connsiteY13" fmla="*/ 250031 h 369094"/>
                  <a:gd name="connsiteX14" fmla="*/ 602456 w 773906"/>
                  <a:gd name="connsiteY14" fmla="*/ 211931 h 369094"/>
                  <a:gd name="connsiteX15" fmla="*/ 661987 w 773906"/>
                  <a:gd name="connsiteY15" fmla="*/ 235744 h 369094"/>
                  <a:gd name="connsiteX16" fmla="*/ 688181 w 773906"/>
                  <a:gd name="connsiteY16" fmla="*/ 228600 h 369094"/>
                  <a:gd name="connsiteX17" fmla="*/ 685800 w 773906"/>
                  <a:gd name="connsiteY17" fmla="*/ 192881 h 369094"/>
                  <a:gd name="connsiteX18" fmla="*/ 726281 w 773906"/>
                  <a:gd name="connsiteY18" fmla="*/ 178594 h 369094"/>
                  <a:gd name="connsiteX19" fmla="*/ 745331 w 773906"/>
                  <a:gd name="connsiteY19" fmla="*/ 130969 h 369094"/>
                  <a:gd name="connsiteX20" fmla="*/ 714375 w 773906"/>
                  <a:gd name="connsiteY20" fmla="*/ 90487 h 369094"/>
                  <a:gd name="connsiteX21" fmla="*/ 721519 w 773906"/>
                  <a:gd name="connsiteY21" fmla="*/ 66675 h 369094"/>
                  <a:gd name="connsiteX22" fmla="*/ 773906 w 773906"/>
                  <a:gd name="connsiteY22" fmla="*/ 64294 h 369094"/>
                  <a:gd name="connsiteX23" fmla="*/ 697706 w 773906"/>
                  <a:gd name="connsiteY23" fmla="*/ 0 h 369094"/>
                  <a:gd name="connsiteX24" fmla="*/ 595312 w 773906"/>
                  <a:gd name="connsiteY24" fmla="*/ 0 h 369094"/>
                  <a:gd name="connsiteX25" fmla="*/ 571500 w 773906"/>
                  <a:gd name="connsiteY25" fmla="*/ 45244 h 369094"/>
                  <a:gd name="connsiteX26" fmla="*/ 554831 w 773906"/>
                  <a:gd name="connsiteY26" fmla="*/ 45244 h 369094"/>
                  <a:gd name="connsiteX27" fmla="*/ 528637 w 773906"/>
                  <a:gd name="connsiteY27" fmla="*/ 38100 h 369094"/>
                  <a:gd name="connsiteX28" fmla="*/ 476250 w 773906"/>
                  <a:gd name="connsiteY28" fmla="*/ 42862 h 369094"/>
                  <a:gd name="connsiteX29" fmla="*/ 459581 w 773906"/>
                  <a:gd name="connsiteY29" fmla="*/ 83344 h 369094"/>
                  <a:gd name="connsiteX30" fmla="*/ 364331 w 773906"/>
                  <a:gd name="connsiteY30" fmla="*/ 104775 h 369094"/>
                  <a:gd name="connsiteX31" fmla="*/ 302419 w 773906"/>
                  <a:gd name="connsiteY31" fmla="*/ 71437 h 369094"/>
                  <a:gd name="connsiteX32" fmla="*/ 271462 w 773906"/>
                  <a:gd name="connsiteY32" fmla="*/ 119062 h 369094"/>
                  <a:gd name="connsiteX33" fmla="*/ 230981 w 773906"/>
                  <a:gd name="connsiteY33" fmla="*/ 95250 h 369094"/>
                  <a:gd name="connsiteX34" fmla="*/ 195262 w 773906"/>
                  <a:gd name="connsiteY34" fmla="*/ 100012 h 369094"/>
                  <a:gd name="connsiteX35" fmla="*/ 164306 w 773906"/>
                  <a:gd name="connsiteY35" fmla="*/ 145256 h 369094"/>
                  <a:gd name="connsiteX36" fmla="*/ 140494 w 773906"/>
                  <a:gd name="connsiteY36" fmla="*/ 114300 h 369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73906" h="369094">
                    <a:moveTo>
                      <a:pt x="140494" y="114300"/>
                    </a:moveTo>
                    <a:lnTo>
                      <a:pt x="69056" y="152400"/>
                    </a:lnTo>
                    <a:lnTo>
                      <a:pt x="11906" y="135731"/>
                    </a:lnTo>
                    <a:lnTo>
                      <a:pt x="0" y="169069"/>
                    </a:lnTo>
                    <a:lnTo>
                      <a:pt x="78581" y="223837"/>
                    </a:lnTo>
                    <a:lnTo>
                      <a:pt x="138112" y="180975"/>
                    </a:lnTo>
                    <a:lnTo>
                      <a:pt x="211931" y="185737"/>
                    </a:lnTo>
                    <a:lnTo>
                      <a:pt x="214312" y="207169"/>
                    </a:lnTo>
                    <a:lnTo>
                      <a:pt x="323850" y="264319"/>
                    </a:lnTo>
                    <a:lnTo>
                      <a:pt x="345281" y="264319"/>
                    </a:lnTo>
                    <a:lnTo>
                      <a:pt x="395287" y="369094"/>
                    </a:lnTo>
                    <a:lnTo>
                      <a:pt x="478631" y="335756"/>
                    </a:lnTo>
                    <a:lnTo>
                      <a:pt x="492919" y="252412"/>
                    </a:lnTo>
                    <a:lnTo>
                      <a:pt x="585787" y="250031"/>
                    </a:lnTo>
                    <a:lnTo>
                      <a:pt x="602456" y="211931"/>
                    </a:lnTo>
                    <a:lnTo>
                      <a:pt x="661987" y="235744"/>
                    </a:lnTo>
                    <a:lnTo>
                      <a:pt x="688181" y="228600"/>
                    </a:lnTo>
                    <a:lnTo>
                      <a:pt x="685800" y="192881"/>
                    </a:lnTo>
                    <a:lnTo>
                      <a:pt x="726281" y="178594"/>
                    </a:lnTo>
                    <a:lnTo>
                      <a:pt x="745331" y="130969"/>
                    </a:lnTo>
                    <a:lnTo>
                      <a:pt x="714375" y="90487"/>
                    </a:lnTo>
                    <a:lnTo>
                      <a:pt x="721519" y="66675"/>
                    </a:lnTo>
                    <a:lnTo>
                      <a:pt x="773906" y="64294"/>
                    </a:lnTo>
                    <a:lnTo>
                      <a:pt x="697706" y="0"/>
                    </a:lnTo>
                    <a:lnTo>
                      <a:pt x="595312" y="0"/>
                    </a:lnTo>
                    <a:lnTo>
                      <a:pt x="571500" y="45244"/>
                    </a:lnTo>
                    <a:lnTo>
                      <a:pt x="554831" y="45244"/>
                    </a:lnTo>
                    <a:lnTo>
                      <a:pt x="528637" y="38100"/>
                    </a:lnTo>
                    <a:lnTo>
                      <a:pt x="476250" y="42862"/>
                    </a:lnTo>
                    <a:lnTo>
                      <a:pt x="459581" y="83344"/>
                    </a:lnTo>
                    <a:lnTo>
                      <a:pt x="364331" y="104775"/>
                    </a:lnTo>
                    <a:lnTo>
                      <a:pt x="302419" y="71437"/>
                    </a:lnTo>
                    <a:lnTo>
                      <a:pt x="271462" y="119062"/>
                    </a:lnTo>
                    <a:lnTo>
                      <a:pt x="230981" y="95250"/>
                    </a:lnTo>
                    <a:lnTo>
                      <a:pt x="195262" y="100012"/>
                    </a:lnTo>
                    <a:lnTo>
                      <a:pt x="164306" y="145256"/>
                    </a:lnTo>
                    <a:lnTo>
                      <a:pt x="140494" y="11430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98B3D91-B9F2-4409-A8F1-98742A4E615A}"/>
                  </a:ext>
                </a:extLst>
              </p:cNvPr>
              <p:cNvSpPr/>
              <p:nvPr/>
            </p:nvSpPr>
            <p:spPr>
              <a:xfrm>
                <a:off x="3997753" y="374956"/>
                <a:ext cx="1247775" cy="621507"/>
              </a:xfrm>
              <a:custGeom>
                <a:avLst/>
                <a:gdLst>
                  <a:gd name="connsiteX0" fmla="*/ 23812 w 1247775"/>
                  <a:gd name="connsiteY0" fmla="*/ 361950 h 621507"/>
                  <a:gd name="connsiteX1" fmla="*/ 0 w 1247775"/>
                  <a:gd name="connsiteY1" fmla="*/ 459582 h 621507"/>
                  <a:gd name="connsiteX2" fmla="*/ 9525 w 1247775"/>
                  <a:gd name="connsiteY2" fmla="*/ 547688 h 621507"/>
                  <a:gd name="connsiteX3" fmla="*/ 78581 w 1247775"/>
                  <a:gd name="connsiteY3" fmla="*/ 559594 h 621507"/>
                  <a:gd name="connsiteX4" fmla="*/ 169069 w 1247775"/>
                  <a:gd name="connsiteY4" fmla="*/ 621507 h 621507"/>
                  <a:gd name="connsiteX5" fmla="*/ 342900 w 1247775"/>
                  <a:gd name="connsiteY5" fmla="*/ 569119 h 621507"/>
                  <a:gd name="connsiteX6" fmla="*/ 426244 w 1247775"/>
                  <a:gd name="connsiteY6" fmla="*/ 421482 h 621507"/>
                  <a:gd name="connsiteX7" fmla="*/ 450056 w 1247775"/>
                  <a:gd name="connsiteY7" fmla="*/ 407194 h 621507"/>
                  <a:gd name="connsiteX8" fmla="*/ 452437 w 1247775"/>
                  <a:gd name="connsiteY8" fmla="*/ 369094 h 621507"/>
                  <a:gd name="connsiteX9" fmla="*/ 473869 w 1247775"/>
                  <a:gd name="connsiteY9" fmla="*/ 361950 h 621507"/>
                  <a:gd name="connsiteX10" fmla="*/ 502444 w 1247775"/>
                  <a:gd name="connsiteY10" fmla="*/ 385763 h 621507"/>
                  <a:gd name="connsiteX11" fmla="*/ 611981 w 1247775"/>
                  <a:gd name="connsiteY11" fmla="*/ 385763 h 621507"/>
                  <a:gd name="connsiteX12" fmla="*/ 614362 w 1247775"/>
                  <a:gd name="connsiteY12" fmla="*/ 345282 h 621507"/>
                  <a:gd name="connsiteX13" fmla="*/ 723900 w 1247775"/>
                  <a:gd name="connsiteY13" fmla="*/ 323850 h 621507"/>
                  <a:gd name="connsiteX14" fmla="*/ 726281 w 1247775"/>
                  <a:gd name="connsiteY14" fmla="*/ 350044 h 621507"/>
                  <a:gd name="connsiteX15" fmla="*/ 821531 w 1247775"/>
                  <a:gd name="connsiteY15" fmla="*/ 292894 h 621507"/>
                  <a:gd name="connsiteX16" fmla="*/ 871537 w 1247775"/>
                  <a:gd name="connsiteY16" fmla="*/ 302419 h 621507"/>
                  <a:gd name="connsiteX17" fmla="*/ 845344 w 1247775"/>
                  <a:gd name="connsiteY17" fmla="*/ 347663 h 621507"/>
                  <a:gd name="connsiteX18" fmla="*/ 1007269 w 1247775"/>
                  <a:gd name="connsiteY18" fmla="*/ 388144 h 621507"/>
                  <a:gd name="connsiteX19" fmla="*/ 1007269 w 1247775"/>
                  <a:gd name="connsiteY19" fmla="*/ 440532 h 621507"/>
                  <a:gd name="connsiteX20" fmla="*/ 985837 w 1247775"/>
                  <a:gd name="connsiteY20" fmla="*/ 476250 h 621507"/>
                  <a:gd name="connsiteX21" fmla="*/ 990600 w 1247775"/>
                  <a:gd name="connsiteY21" fmla="*/ 526257 h 621507"/>
                  <a:gd name="connsiteX22" fmla="*/ 1095375 w 1247775"/>
                  <a:gd name="connsiteY22" fmla="*/ 542925 h 621507"/>
                  <a:gd name="connsiteX23" fmla="*/ 1143000 w 1247775"/>
                  <a:gd name="connsiteY23" fmla="*/ 566738 h 621507"/>
                  <a:gd name="connsiteX24" fmla="*/ 1188244 w 1247775"/>
                  <a:gd name="connsiteY24" fmla="*/ 500063 h 621507"/>
                  <a:gd name="connsiteX25" fmla="*/ 1247775 w 1247775"/>
                  <a:gd name="connsiteY25" fmla="*/ 300038 h 621507"/>
                  <a:gd name="connsiteX26" fmla="*/ 1221581 w 1247775"/>
                  <a:gd name="connsiteY26" fmla="*/ 297657 h 621507"/>
                  <a:gd name="connsiteX27" fmla="*/ 1100137 w 1247775"/>
                  <a:gd name="connsiteY27" fmla="*/ 321469 h 621507"/>
                  <a:gd name="connsiteX28" fmla="*/ 1062037 w 1247775"/>
                  <a:gd name="connsiteY28" fmla="*/ 295275 h 621507"/>
                  <a:gd name="connsiteX29" fmla="*/ 1133475 w 1247775"/>
                  <a:gd name="connsiteY29" fmla="*/ 202407 h 621507"/>
                  <a:gd name="connsiteX30" fmla="*/ 1116806 w 1247775"/>
                  <a:gd name="connsiteY30" fmla="*/ 85725 h 621507"/>
                  <a:gd name="connsiteX31" fmla="*/ 1062037 w 1247775"/>
                  <a:gd name="connsiteY31" fmla="*/ 47625 h 621507"/>
                  <a:gd name="connsiteX32" fmla="*/ 1038225 w 1247775"/>
                  <a:gd name="connsiteY32" fmla="*/ 45244 h 621507"/>
                  <a:gd name="connsiteX33" fmla="*/ 976312 w 1247775"/>
                  <a:gd name="connsiteY33" fmla="*/ 0 h 621507"/>
                  <a:gd name="connsiteX34" fmla="*/ 892969 w 1247775"/>
                  <a:gd name="connsiteY34" fmla="*/ 2382 h 621507"/>
                  <a:gd name="connsiteX35" fmla="*/ 878681 w 1247775"/>
                  <a:gd name="connsiteY35" fmla="*/ 109538 h 621507"/>
                  <a:gd name="connsiteX36" fmla="*/ 819150 w 1247775"/>
                  <a:gd name="connsiteY36" fmla="*/ 64294 h 621507"/>
                  <a:gd name="connsiteX37" fmla="*/ 747712 w 1247775"/>
                  <a:gd name="connsiteY37" fmla="*/ 64294 h 621507"/>
                  <a:gd name="connsiteX38" fmla="*/ 714375 w 1247775"/>
                  <a:gd name="connsiteY38" fmla="*/ 35719 h 621507"/>
                  <a:gd name="connsiteX39" fmla="*/ 616744 w 1247775"/>
                  <a:gd name="connsiteY39" fmla="*/ 47625 h 621507"/>
                  <a:gd name="connsiteX40" fmla="*/ 573881 w 1247775"/>
                  <a:gd name="connsiteY40" fmla="*/ 178594 h 621507"/>
                  <a:gd name="connsiteX41" fmla="*/ 519112 w 1247775"/>
                  <a:gd name="connsiteY41" fmla="*/ 178594 h 621507"/>
                  <a:gd name="connsiteX42" fmla="*/ 502444 w 1247775"/>
                  <a:gd name="connsiteY42" fmla="*/ 204788 h 621507"/>
                  <a:gd name="connsiteX43" fmla="*/ 516731 w 1247775"/>
                  <a:gd name="connsiteY43" fmla="*/ 271463 h 621507"/>
                  <a:gd name="connsiteX44" fmla="*/ 485775 w 1247775"/>
                  <a:gd name="connsiteY44" fmla="*/ 290513 h 621507"/>
                  <a:gd name="connsiteX45" fmla="*/ 440531 w 1247775"/>
                  <a:gd name="connsiteY45" fmla="*/ 254794 h 621507"/>
                  <a:gd name="connsiteX46" fmla="*/ 411956 w 1247775"/>
                  <a:gd name="connsiteY46" fmla="*/ 276225 h 621507"/>
                  <a:gd name="connsiteX47" fmla="*/ 397669 w 1247775"/>
                  <a:gd name="connsiteY47" fmla="*/ 314325 h 621507"/>
                  <a:gd name="connsiteX48" fmla="*/ 359569 w 1247775"/>
                  <a:gd name="connsiteY48" fmla="*/ 319088 h 621507"/>
                  <a:gd name="connsiteX49" fmla="*/ 323850 w 1247775"/>
                  <a:gd name="connsiteY49" fmla="*/ 273844 h 621507"/>
                  <a:gd name="connsiteX50" fmla="*/ 271462 w 1247775"/>
                  <a:gd name="connsiteY50" fmla="*/ 273844 h 621507"/>
                  <a:gd name="connsiteX51" fmla="*/ 240506 w 1247775"/>
                  <a:gd name="connsiteY51" fmla="*/ 319088 h 621507"/>
                  <a:gd name="connsiteX52" fmla="*/ 223837 w 1247775"/>
                  <a:gd name="connsiteY52" fmla="*/ 385763 h 621507"/>
                  <a:gd name="connsiteX53" fmla="*/ 192881 w 1247775"/>
                  <a:gd name="connsiteY53" fmla="*/ 350044 h 621507"/>
                  <a:gd name="connsiteX54" fmla="*/ 157162 w 1247775"/>
                  <a:gd name="connsiteY54" fmla="*/ 345282 h 621507"/>
                  <a:gd name="connsiteX55" fmla="*/ 128587 w 1247775"/>
                  <a:gd name="connsiteY55" fmla="*/ 414338 h 621507"/>
                  <a:gd name="connsiteX56" fmla="*/ 92869 w 1247775"/>
                  <a:gd name="connsiteY56" fmla="*/ 371475 h 621507"/>
                  <a:gd name="connsiteX57" fmla="*/ 23812 w 1247775"/>
                  <a:gd name="connsiteY57" fmla="*/ 361950 h 621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247775" h="621507">
                    <a:moveTo>
                      <a:pt x="23812" y="361950"/>
                    </a:moveTo>
                    <a:lnTo>
                      <a:pt x="0" y="459582"/>
                    </a:lnTo>
                    <a:lnTo>
                      <a:pt x="9525" y="547688"/>
                    </a:lnTo>
                    <a:lnTo>
                      <a:pt x="78581" y="559594"/>
                    </a:lnTo>
                    <a:lnTo>
                      <a:pt x="169069" y="621507"/>
                    </a:lnTo>
                    <a:lnTo>
                      <a:pt x="342900" y="569119"/>
                    </a:lnTo>
                    <a:lnTo>
                      <a:pt x="426244" y="421482"/>
                    </a:lnTo>
                    <a:lnTo>
                      <a:pt x="450056" y="407194"/>
                    </a:lnTo>
                    <a:lnTo>
                      <a:pt x="452437" y="369094"/>
                    </a:lnTo>
                    <a:lnTo>
                      <a:pt x="473869" y="361950"/>
                    </a:lnTo>
                    <a:lnTo>
                      <a:pt x="502444" y="385763"/>
                    </a:lnTo>
                    <a:lnTo>
                      <a:pt x="611981" y="385763"/>
                    </a:lnTo>
                    <a:lnTo>
                      <a:pt x="614362" y="345282"/>
                    </a:lnTo>
                    <a:lnTo>
                      <a:pt x="723900" y="323850"/>
                    </a:lnTo>
                    <a:lnTo>
                      <a:pt x="726281" y="350044"/>
                    </a:lnTo>
                    <a:lnTo>
                      <a:pt x="821531" y="292894"/>
                    </a:lnTo>
                    <a:lnTo>
                      <a:pt x="871537" y="302419"/>
                    </a:lnTo>
                    <a:lnTo>
                      <a:pt x="845344" y="347663"/>
                    </a:lnTo>
                    <a:lnTo>
                      <a:pt x="1007269" y="388144"/>
                    </a:lnTo>
                    <a:lnTo>
                      <a:pt x="1007269" y="440532"/>
                    </a:lnTo>
                    <a:lnTo>
                      <a:pt x="985837" y="476250"/>
                    </a:lnTo>
                    <a:lnTo>
                      <a:pt x="990600" y="526257"/>
                    </a:lnTo>
                    <a:lnTo>
                      <a:pt x="1095375" y="542925"/>
                    </a:lnTo>
                    <a:lnTo>
                      <a:pt x="1143000" y="566738"/>
                    </a:lnTo>
                    <a:lnTo>
                      <a:pt x="1188244" y="500063"/>
                    </a:lnTo>
                    <a:lnTo>
                      <a:pt x="1247775" y="300038"/>
                    </a:lnTo>
                    <a:lnTo>
                      <a:pt x="1221581" y="297657"/>
                    </a:lnTo>
                    <a:lnTo>
                      <a:pt x="1100137" y="321469"/>
                    </a:lnTo>
                    <a:lnTo>
                      <a:pt x="1062037" y="295275"/>
                    </a:lnTo>
                    <a:lnTo>
                      <a:pt x="1133475" y="202407"/>
                    </a:lnTo>
                    <a:lnTo>
                      <a:pt x="1116806" y="85725"/>
                    </a:lnTo>
                    <a:lnTo>
                      <a:pt x="1062037" y="47625"/>
                    </a:lnTo>
                    <a:lnTo>
                      <a:pt x="1038225" y="45244"/>
                    </a:lnTo>
                    <a:lnTo>
                      <a:pt x="976312" y="0"/>
                    </a:lnTo>
                    <a:lnTo>
                      <a:pt x="892969" y="2382"/>
                    </a:lnTo>
                    <a:lnTo>
                      <a:pt x="878681" y="109538"/>
                    </a:lnTo>
                    <a:lnTo>
                      <a:pt x="819150" y="64294"/>
                    </a:lnTo>
                    <a:lnTo>
                      <a:pt x="747712" y="64294"/>
                    </a:lnTo>
                    <a:lnTo>
                      <a:pt x="714375" y="35719"/>
                    </a:lnTo>
                    <a:lnTo>
                      <a:pt x="616744" y="47625"/>
                    </a:lnTo>
                    <a:lnTo>
                      <a:pt x="573881" y="178594"/>
                    </a:lnTo>
                    <a:lnTo>
                      <a:pt x="519112" y="178594"/>
                    </a:lnTo>
                    <a:lnTo>
                      <a:pt x="502444" y="204788"/>
                    </a:lnTo>
                    <a:lnTo>
                      <a:pt x="516731" y="271463"/>
                    </a:lnTo>
                    <a:lnTo>
                      <a:pt x="485775" y="290513"/>
                    </a:lnTo>
                    <a:lnTo>
                      <a:pt x="440531" y="254794"/>
                    </a:lnTo>
                    <a:lnTo>
                      <a:pt x="411956" y="276225"/>
                    </a:lnTo>
                    <a:lnTo>
                      <a:pt x="397669" y="314325"/>
                    </a:lnTo>
                    <a:lnTo>
                      <a:pt x="359569" y="319088"/>
                    </a:lnTo>
                    <a:lnTo>
                      <a:pt x="323850" y="273844"/>
                    </a:lnTo>
                    <a:lnTo>
                      <a:pt x="271462" y="273844"/>
                    </a:lnTo>
                    <a:lnTo>
                      <a:pt x="240506" y="319088"/>
                    </a:lnTo>
                    <a:lnTo>
                      <a:pt x="223837" y="385763"/>
                    </a:lnTo>
                    <a:lnTo>
                      <a:pt x="192881" y="350044"/>
                    </a:lnTo>
                    <a:lnTo>
                      <a:pt x="157162" y="345282"/>
                    </a:lnTo>
                    <a:lnTo>
                      <a:pt x="128587" y="414338"/>
                    </a:lnTo>
                    <a:lnTo>
                      <a:pt x="92869" y="371475"/>
                    </a:lnTo>
                    <a:lnTo>
                      <a:pt x="23812" y="361950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DDF2090B-12FD-492C-B181-BDC5C16431FB}"/>
                  </a:ext>
                </a:extLst>
              </p:cNvPr>
              <p:cNvSpPr/>
              <p:nvPr/>
            </p:nvSpPr>
            <p:spPr>
              <a:xfrm>
                <a:off x="5008594" y="1333501"/>
                <a:ext cx="1116806" cy="550068"/>
              </a:xfrm>
              <a:custGeom>
                <a:avLst/>
                <a:gdLst>
                  <a:gd name="connsiteX0" fmla="*/ 47625 w 1116806"/>
                  <a:gd name="connsiteY0" fmla="*/ 26193 h 550068"/>
                  <a:gd name="connsiteX1" fmla="*/ 0 w 1116806"/>
                  <a:gd name="connsiteY1" fmla="*/ 130968 h 550068"/>
                  <a:gd name="connsiteX2" fmla="*/ 166687 w 1116806"/>
                  <a:gd name="connsiteY2" fmla="*/ 316706 h 550068"/>
                  <a:gd name="connsiteX3" fmla="*/ 261937 w 1116806"/>
                  <a:gd name="connsiteY3" fmla="*/ 392906 h 550068"/>
                  <a:gd name="connsiteX4" fmla="*/ 276225 w 1116806"/>
                  <a:gd name="connsiteY4" fmla="*/ 426243 h 550068"/>
                  <a:gd name="connsiteX5" fmla="*/ 309562 w 1116806"/>
                  <a:gd name="connsiteY5" fmla="*/ 483393 h 550068"/>
                  <a:gd name="connsiteX6" fmla="*/ 419100 w 1116806"/>
                  <a:gd name="connsiteY6" fmla="*/ 550068 h 550068"/>
                  <a:gd name="connsiteX7" fmla="*/ 762000 w 1116806"/>
                  <a:gd name="connsiteY7" fmla="*/ 540543 h 550068"/>
                  <a:gd name="connsiteX8" fmla="*/ 892969 w 1116806"/>
                  <a:gd name="connsiteY8" fmla="*/ 423862 h 550068"/>
                  <a:gd name="connsiteX9" fmla="*/ 959644 w 1116806"/>
                  <a:gd name="connsiteY9" fmla="*/ 409575 h 550068"/>
                  <a:gd name="connsiteX10" fmla="*/ 1116806 w 1116806"/>
                  <a:gd name="connsiteY10" fmla="*/ 214312 h 550068"/>
                  <a:gd name="connsiteX11" fmla="*/ 1095375 w 1116806"/>
                  <a:gd name="connsiteY11" fmla="*/ 100012 h 550068"/>
                  <a:gd name="connsiteX12" fmla="*/ 1073944 w 1116806"/>
                  <a:gd name="connsiteY12" fmla="*/ 28575 h 550068"/>
                  <a:gd name="connsiteX13" fmla="*/ 1016794 w 1116806"/>
                  <a:gd name="connsiteY13" fmla="*/ 21431 h 550068"/>
                  <a:gd name="connsiteX14" fmla="*/ 940594 w 1116806"/>
                  <a:gd name="connsiteY14" fmla="*/ 78581 h 550068"/>
                  <a:gd name="connsiteX15" fmla="*/ 931069 w 1116806"/>
                  <a:gd name="connsiteY15" fmla="*/ 130968 h 550068"/>
                  <a:gd name="connsiteX16" fmla="*/ 1002506 w 1116806"/>
                  <a:gd name="connsiteY16" fmla="*/ 114300 h 550068"/>
                  <a:gd name="connsiteX17" fmla="*/ 1026319 w 1116806"/>
                  <a:gd name="connsiteY17" fmla="*/ 133350 h 550068"/>
                  <a:gd name="connsiteX18" fmla="*/ 897731 w 1116806"/>
                  <a:gd name="connsiteY18" fmla="*/ 200025 h 550068"/>
                  <a:gd name="connsiteX19" fmla="*/ 709612 w 1116806"/>
                  <a:gd name="connsiteY19" fmla="*/ 200025 h 550068"/>
                  <a:gd name="connsiteX20" fmla="*/ 673894 w 1116806"/>
                  <a:gd name="connsiteY20" fmla="*/ 145256 h 550068"/>
                  <a:gd name="connsiteX21" fmla="*/ 483394 w 1116806"/>
                  <a:gd name="connsiteY21" fmla="*/ 69056 h 550068"/>
                  <a:gd name="connsiteX22" fmla="*/ 273844 w 1116806"/>
                  <a:gd name="connsiteY22" fmla="*/ 40481 h 550068"/>
                  <a:gd name="connsiteX23" fmla="*/ 123825 w 1116806"/>
                  <a:gd name="connsiteY23" fmla="*/ 0 h 550068"/>
                  <a:gd name="connsiteX24" fmla="*/ 47625 w 1116806"/>
                  <a:gd name="connsiteY24" fmla="*/ 26193 h 55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16806" h="550068">
                    <a:moveTo>
                      <a:pt x="47625" y="26193"/>
                    </a:moveTo>
                    <a:lnTo>
                      <a:pt x="0" y="130968"/>
                    </a:lnTo>
                    <a:lnTo>
                      <a:pt x="166687" y="316706"/>
                    </a:lnTo>
                    <a:lnTo>
                      <a:pt x="261937" y="392906"/>
                    </a:lnTo>
                    <a:lnTo>
                      <a:pt x="276225" y="426243"/>
                    </a:lnTo>
                    <a:lnTo>
                      <a:pt x="309562" y="483393"/>
                    </a:lnTo>
                    <a:lnTo>
                      <a:pt x="419100" y="550068"/>
                    </a:lnTo>
                    <a:lnTo>
                      <a:pt x="762000" y="540543"/>
                    </a:lnTo>
                    <a:lnTo>
                      <a:pt x="892969" y="423862"/>
                    </a:lnTo>
                    <a:lnTo>
                      <a:pt x="959644" y="409575"/>
                    </a:lnTo>
                    <a:lnTo>
                      <a:pt x="1116806" y="214312"/>
                    </a:lnTo>
                    <a:lnTo>
                      <a:pt x="1095375" y="100012"/>
                    </a:lnTo>
                    <a:lnTo>
                      <a:pt x="1073944" y="28575"/>
                    </a:lnTo>
                    <a:lnTo>
                      <a:pt x="1016794" y="21431"/>
                    </a:lnTo>
                    <a:lnTo>
                      <a:pt x="940594" y="78581"/>
                    </a:lnTo>
                    <a:lnTo>
                      <a:pt x="931069" y="130968"/>
                    </a:lnTo>
                    <a:lnTo>
                      <a:pt x="1002506" y="114300"/>
                    </a:lnTo>
                    <a:lnTo>
                      <a:pt x="1026319" y="133350"/>
                    </a:lnTo>
                    <a:lnTo>
                      <a:pt x="897731" y="200025"/>
                    </a:lnTo>
                    <a:lnTo>
                      <a:pt x="709612" y="200025"/>
                    </a:lnTo>
                    <a:lnTo>
                      <a:pt x="673894" y="145256"/>
                    </a:lnTo>
                    <a:lnTo>
                      <a:pt x="483394" y="69056"/>
                    </a:lnTo>
                    <a:lnTo>
                      <a:pt x="273844" y="40481"/>
                    </a:lnTo>
                    <a:lnTo>
                      <a:pt x="123825" y="0"/>
                    </a:lnTo>
                    <a:lnTo>
                      <a:pt x="47625" y="26193"/>
                    </a:ln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1A5DDA4A-4C69-4B85-917B-5EA8097401EA}"/>
                </a:ext>
              </a:extLst>
            </p:cNvPr>
            <p:cNvGrpSpPr/>
            <p:nvPr/>
          </p:nvGrpSpPr>
          <p:grpSpPr>
            <a:xfrm>
              <a:off x="1668849" y="3613547"/>
              <a:ext cx="3167853" cy="1657258"/>
              <a:chOff x="1992739" y="3694419"/>
              <a:chExt cx="2312469" cy="1209765"/>
            </a:xfrm>
            <a:solidFill>
              <a:srgbClr val="4472C4">
                <a:lumMod val="60000"/>
                <a:lumOff val="40000"/>
              </a:srgbClr>
            </a:solidFill>
          </p:grpSpPr>
          <p:sp>
            <p:nvSpPr>
              <p:cNvPr id="868" name="台形 867">
                <a:extLst>
                  <a:ext uri="{FF2B5EF4-FFF2-40B4-BE49-F238E27FC236}">
                    <a16:creationId xmlns:a16="http://schemas.microsoft.com/office/drawing/2014/main" id="{61FABDD1-E23A-4D33-8E83-E77D37ADEDFA}"/>
                  </a:ext>
                </a:extLst>
              </p:cNvPr>
              <p:cNvSpPr/>
              <p:nvPr/>
            </p:nvSpPr>
            <p:spPr>
              <a:xfrm>
                <a:off x="1992739" y="3694419"/>
                <a:ext cx="2312469" cy="1209765"/>
              </a:xfrm>
              <a:prstGeom prst="trapezoid">
                <a:avLst>
                  <a:gd name="adj" fmla="val 80956"/>
                </a:avLst>
              </a:prstGeom>
              <a:solidFill>
                <a:srgbClr val="5B9BD5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77764CEE-57E0-4CC1-A518-1DF9092FCB0D}"/>
                  </a:ext>
                </a:extLst>
              </p:cNvPr>
              <p:cNvSpPr/>
              <p:nvPr/>
            </p:nvSpPr>
            <p:spPr>
              <a:xfrm>
                <a:off x="2713946" y="3694419"/>
                <a:ext cx="874195" cy="336531"/>
              </a:xfrm>
              <a:custGeom>
                <a:avLst/>
                <a:gdLst>
                  <a:gd name="connsiteX0" fmla="*/ 258170 w 874195"/>
                  <a:gd name="connsiteY0" fmla="*/ 0 h 336531"/>
                  <a:gd name="connsiteX1" fmla="*/ 611885 w 874195"/>
                  <a:gd name="connsiteY1" fmla="*/ 0 h 336531"/>
                  <a:gd name="connsiteX2" fmla="*/ 874195 w 874195"/>
                  <a:gd name="connsiteY2" fmla="*/ 324016 h 336531"/>
                  <a:gd name="connsiteX3" fmla="*/ 804745 w 874195"/>
                  <a:gd name="connsiteY3" fmla="*/ 336531 h 336531"/>
                  <a:gd name="connsiteX4" fmla="*/ 705291 w 874195"/>
                  <a:gd name="connsiteY4" fmla="*/ 259111 h 336531"/>
                  <a:gd name="connsiteX5" fmla="*/ 570639 w 874195"/>
                  <a:gd name="connsiteY5" fmla="*/ 304277 h 336531"/>
                  <a:gd name="connsiteX6" fmla="*/ 451285 w 874195"/>
                  <a:gd name="connsiteY6" fmla="*/ 241786 h 336531"/>
                  <a:gd name="connsiteX7" fmla="*/ 331931 w 874195"/>
                  <a:gd name="connsiteY7" fmla="*/ 304277 h 336531"/>
                  <a:gd name="connsiteX8" fmla="*/ 197279 w 874195"/>
                  <a:gd name="connsiteY8" fmla="*/ 259111 h 336531"/>
                  <a:gd name="connsiteX9" fmla="*/ 97825 w 874195"/>
                  <a:gd name="connsiteY9" fmla="*/ 336531 h 336531"/>
                  <a:gd name="connsiteX10" fmla="*/ 0 w 874195"/>
                  <a:gd name="connsiteY10" fmla="*/ 318902 h 336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74195" h="336531">
                    <a:moveTo>
                      <a:pt x="258170" y="0"/>
                    </a:moveTo>
                    <a:lnTo>
                      <a:pt x="611885" y="0"/>
                    </a:lnTo>
                    <a:lnTo>
                      <a:pt x="874195" y="324016"/>
                    </a:lnTo>
                    <a:lnTo>
                      <a:pt x="804745" y="336531"/>
                    </a:lnTo>
                    <a:lnTo>
                      <a:pt x="705291" y="259111"/>
                    </a:lnTo>
                    <a:lnTo>
                      <a:pt x="570639" y="304277"/>
                    </a:lnTo>
                    <a:lnTo>
                      <a:pt x="451285" y="241786"/>
                    </a:lnTo>
                    <a:lnTo>
                      <a:pt x="331931" y="304277"/>
                    </a:lnTo>
                    <a:lnTo>
                      <a:pt x="197279" y="259111"/>
                    </a:lnTo>
                    <a:lnTo>
                      <a:pt x="97825" y="336531"/>
                    </a:lnTo>
                    <a:lnTo>
                      <a:pt x="0" y="3189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75" name="グループ化 874">
            <a:extLst>
              <a:ext uri="{FF2B5EF4-FFF2-40B4-BE49-F238E27FC236}">
                <a16:creationId xmlns:a16="http://schemas.microsoft.com/office/drawing/2014/main" id="{DC86CA17-811F-45A0-BA78-B44D0449A147}"/>
              </a:ext>
            </a:extLst>
          </p:cNvPr>
          <p:cNvGrpSpPr/>
          <p:nvPr/>
        </p:nvGrpSpPr>
        <p:grpSpPr>
          <a:xfrm>
            <a:off x="735955" y="4225273"/>
            <a:ext cx="2562286" cy="1827422"/>
            <a:chOff x="-2585902" y="6182349"/>
            <a:chExt cx="2562286" cy="1827422"/>
          </a:xfrm>
        </p:grpSpPr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19BBDF86-9126-423E-8D86-25D2DC1D1B3E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4D6ABBF0-4303-4B5A-8D1F-7E8A1872DAC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8A2248F1-AE67-49EF-A78B-B0BA20298B9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2847CE54-3E5D-44E8-A646-2D7986EBBED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4EDB0C57-85D2-48B2-BCED-8434925B4D8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752F202-2E34-48CB-A7A2-FB0BBAB9E3E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77" name="グループ化 876">
              <a:extLst>
                <a:ext uri="{FF2B5EF4-FFF2-40B4-BE49-F238E27FC236}">
                  <a16:creationId xmlns:a16="http://schemas.microsoft.com/office/drawing/2014/main" id="{B87648A1-36C9-4E7A-8140-50EA56CF164A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903" name="楕円 24">
                <a:extLst>
                  <a:ext uri="{FF2B5EF4-FFF2-40B4-BE49-F238E27FC236}">
                    <a16:creationId xmlns:a16="http://schemas.microsoft.com/office/drawing/2014/main" id="{04C687C2-3552-43CF-9FD6-3AC6F98D8E5C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0B90EB8-B206-4556-915C-829020560654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D5A6BD8F-4FA7-47F9-B1B8-4B778951029A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901" name="楕円 24">
                <a:extLst>
                  <a:ext uri="{FF2B5EF4-FFF2-40B4-BE49-F238E27FC236}">
                    <a16:creationId xmlns:a16="http://schemas.microsoft.com/office/drawing/2014/main" id="{8AA32465-D151-4FA3-937D-FC0F7A72898A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A72F2833-2E52-4208-BBC5-1E7DD75C6C22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DC0B2F54-7568-407D-B88D-7D6CFF9DA66C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899" name="楕円 24">
                <a:extLst>
                  <a:ext uri="{FF2B5EF4-FFF2-40B4-BE49-F238E27FC236}">
                    <a16:creationId xmlns:a16="http://schemas.microsoft.com/office/drawing/2014/main" id="{6361BB4B-0446-4E3A-8E73-FF86263BE6A3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93DC46A-CA55-44BC-98C3-E3592805A288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9293BBB3-CDD9-4C01-806A-FDDD01C600CD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897" name="楕円 24">
                <a:extLst>
                  <a:ext uri="{FF2B5EF4-FFF2-40B4-BE49-F238E27FC236}">
                    <a16:creationId xmlns:a16="http://schemas.microsoft.com/office/drawing/2014/main" id="{D2250E58-220A-4FCA-AE99-404F4E56C8C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ED3EC10A-8358-4B94-B364-1E448AF7532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7BB49220-6463-4829-AFE8-6E4B5116E3D8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894" name="楕円 23">
                <a:extLst>
                  <a:ext uri="{FF2B5EF4-FFF2-40B4-BE49-F238E27FC236}">
                    <a16:creationId xmlns:a16="http://schemas.microsoft.com/office/drawing/2014/main" id="{37810BB7-E5E5-40F0-8DE7-151EC743B53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0AD025A0-D11A-478F-AC98-FDA0CD28098A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6" name="楕円 23">
                <a:extLst>
                  <a:ext uri="{FF2B5EF4-FFF2-40B4-BE49-F238E27FC236}">
                    <a16:creationId xmlns:a16="http://schemas.microsoft.com/office/drawing/2014/main" id="{F29FF08F-10E0-489D-A5C3-AB19EB093E7E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62E59264-0CE0-4F74-A79B-60910EEEEFB6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891" name="楕円 23">
                <a:extLst>
                  <a:ext uri="{FF2B5EF4-FFF2-40B4-BE49-F238E27FC236}">
                    <a16:creationId xmlns:a16="http://schemas.microsoft.com/office/drawing/2014/main" id="{56F75E8C-E7EC-4C25-8CC6-43A75731871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879B1ADE-394C-4E96-B702-1922276C55E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楕円 23">
                <a:extLst>
                  <a:ext uri="{FF2B5EF4-FFF2-40B4-BE49-F238E27FC236}">
                    <a16:creationId xmlns:a16="http://schemas.microsoft.com/office/drawing/2014/main" id="{99DD0C5F-C05F-4FEC-903F-2E27772830C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18E5E19F-E464-4CE1-A95C-60EBF789A2DA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888" name="楕円 23">
                <a:extLst>
                  <a:ext uri="{FF2B5EF4-FFF2-40B4-BE49-F238E27FC236}">
                    <a16:creationId xmlns:a16="http://schemas.microsoft.com/office/drawing/2014/main" id="{D39152EE-4FDC-42AF-A269-82BE2411C31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0DFBBBEA-62E5-4E9F-AE16-51F8F49616C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0" name="楕円 23">
                <a:extLst>
                  <a:ext uri="{FF2B5EF4-FFF2-40B4-BE49-F238E27FC236}">
                    <a16:creationId xmlns:a16="http://schemas.microsoft.com/office/drawing/2014/main" id="{27B576DB-650A-4524-9008-87BC0ED8372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559EF20B-6099-4302-A169-CE9F24061030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885" name="楕円 23">
                <a:extLst>
                  <a:ext uri="{FF2B5EF4-FFF2-40B4-BE49-F238E27FC236}">
                    <a16:creationId xmlns:a16="http://schemas.microsoft.com/office/drawing/2014/main" id="{E6F6B8D1-8E1D-4A01-9B9B-A452ECB64E49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493825D7-F41C-4515-B93E-FD5076E4A4A1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7" name="楕円 23">
                <a:extLst>
                  <a:ext uri="{FF2B5EF4-FFF2-40B4-BE49-F238E27FC236}">
                    <a16:creationId xmlns:a16="http://schemas.microsoft.com/office/drawing/2014/main" id="{389A9839-E37D-40D6-978F-9D64E8D0CCE7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A2A94DD1-57AC-485C-BBB5-5303573C6D9F}"/>
              </a:ext>
            </a:extLst>
          </p:cNvPr>
          <p:cNvGrpSpPr/>
          <p:nvPr/>
        </p:nvGrpSpPr>
        <p:grpSpPr>
          <a:xfrm>
            <a:off x="3681382" y="4401696"/>
            <a:ext cx="2562286" cy="1536699"/>
            <a:chOff x="4893887" y="4454849"/>
            <a:chExt cx="2562286" cy="1536699"/>
          </a:xfrm>
        </p:grpSpPr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E1597DA3-FCBC-4DF8-9333-57ED4C927523}"/>
                </a:ext>
              </a:extLst>
            </p:cNvPr>
            <p:cNvGrpSpPr/>
            <p:nvPr/>
          </p:nvGrpSpPr>
          <p:grpSpPr>
            <a:xfrm>
              <a:off x="4893887" y="4454849"/>
              <a:ext cx="2562286" cy="1536699"/>
              <a:chOff x="746064" y="1894185"/>
              <a:chExt cx="2562286" cy="1536699"/>
            </a:xfrm>
          </p:grpSpPr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27B13C45-A59D-480B-8317-1555422A34D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5B4D8D98-36B7-469C-B89F-63317EABBB3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楕円 939">
                  <a:extLst>
                    <a:ext uri="{FF2B5EF4-FFF2-40B4-BE49-F238E27FC236}">
                      <a16:creationId xmlns:a16="http://schemas.microsoft.com/office/drawing/2014/main" id="{DA26D48F-420B-45A3-B307-7D7F405BCF7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DEE2CF43-205C-4BA6-8AAF-100954E5FE9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2146126C-D9C2-4EF8-9C65-6C516866AB2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0E5F50E2-740E-413E-B38D-CE642F2CDCAF}"/>
                </a:ext>
              </a:extLst>
            </p:cNvPr>
            <p:cNvGrpSpPr/>
            <p:nvPr/>
          </p:nvGrpSpPr>
          <p:grpSpPr>
            <a:xfrm>
              <a:off x="5949882" y="4461453"/>
              <a:ext cx="678353" cy="644231"/>
              <a:chOff x="1125131" y="1827345"/>
              <a:chExt cx="2622414" cy="2490502"/>
            </a:xfrm>
          </p:grpSpPr>
          <p:sp>
            <p:nvSpPr>
              <p:cNvPr id="933" name="楕円 23">
                <a:extLst>
                  <a:ext uri="{FF2B5EF4-FFF2-40B4-BE49-F238E27FC236}">
                    <a16:creationId xmlns:a16="http://schemas.microsoft.com/office/drawing/2014/main" id="{E9465029-F9AF-418A-AA28-C1B97B4CEC02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86031217-7CF6-4E2D-9654-F6F1358B1DDF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楕円 23">
                <a:extLst>
                  <a:ext uri="{FF2B5EF4-FFF2-40B4-BE49-F238E27FC236}">
                    <a16:creationId xmlns:a16="http://schemas.microsoft.com/office/drawing/2014/main" id="{3AC18672-0E54-46E1-BB32-0138749ED255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B90A5F9A-27BE-43FB-9D41-D1045D0B2E3B}"/>
                </a:ext>
              </a:extLst>
            </p:cNvPr>
            <p:cNvGrpSpPr/>
            <p:nvPr/>
          </p:nvGrpSpPr>
          <p:grpSpPr>
            <a:xfrm>
              <a:off x="5300138" y="4537493"/>
              <a:ext cx="678353" cy="644231"/>
              <a:chOff x="1125131" y="1827345"/>
              <a:chExt cx="2622414" cy="2490502"/>
            </a:xfrm>
          </p:grpSpPr>
          <p:sp>
            <p:nvSpPr>
              <p:cNvPr id="930" name="楕円 23">
                <a:extLst>
                  <a:ext uri="{FF2B5EF4-FFF2-40B4-BE49-F238E27FC236}">
                    <a16:creationId xmlns:a16="http://schemas.microsoft.com/office/drawing/2014/main" id="{1B45519B-C826-48F9-A0FD-A8953DC1293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49BBD0C6-869E-4C33-84AC-E4CCB09F4B8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楕円 23">
                <a:extLst>
                  <a:ext uri="{FF2B5EF4-FFF2-40B4-BE49-F238E27FC236}">
                    <a16:creationId xmlns:a16="http://schemas.microsoft.com/office/drawing/2014/main" id="{FE7D385F-A95F-40A6-B0FA-EEFB8743732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95BCAFCB-FA3C-417F-A75C-7A109813303A}"/>
                </a:ext>
              </a:extLst>
            </p:cNvPr>
            <p:cNvGrpSpPr/>
            <p:nvPr/>
          </p:nvGrpSpPr>
          <p:grpSpPr>
            <a:xfrm>
              <a:off x="6456078" y="4735900"/>
              <a:ext cx="678353" cy="644231"/>
              <a:chOff x="1125131" y="1827345"/>
              <a:chExt cx="2622414" cy="2490502"/>
            </a:xfrm>
          </p:grpSpPr>
          <p:sp>
            <p:nvSpPr>
              <p:cNvPr id="927" name="楕円 23">
                <a:extLst>
                  <a:ext uri="{FF2B5EF4-FFF2-40B4-BE49-F238E27FC236}">
                    <a16:creationId xmlns:a16="http://schemas.microsoft.com/office/drawing/2014/main" id="{547E932E-7799-4C4D-8BEA-69D1F240E515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5DF45B56-BB38-491F-97F2-6101AD20353E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楕円 23">
                <a:extLst>
                  <a:ext uri="{FF2B5EF4-FFF2-40B4-BE49-F238E27FC236}">
                    <a16:creationId xmlns:a16="http://schemas.microsoft.com/office/drawing/2014/main" id="{374511F5-1AAC-4A0E-8615-BC11E973924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D5F4650F-D41D-47BA-9B53-02F1F4D98664}"/>
                </a:ext>
              </a:extLst>
            </p:cNvPr>
            <p:cNvGrpSpPr/>
            <p:nvPr/>
          </p:nvGrpSpPr>
          <p:grpSpPr>
            <a:xfrm>
              <a:off x="5826301" y="4641910"/>
              <a:ext cx="678353" cy="644231"/>
              <a:chOff x="1125131" y="1827345"/>
              <a:chExt cx="2622414" cy="2490502"/>
            </a:xfrm>
          </p:grpSpPr>
          <p:sp>
            <p:nvSpPr>
              <p:cNvPr id="924" name="楕円 23">
                <a:extLst>
                  <a:ext uri="{FF2B5EF4-FFF2-40B4-BE49-F238E27FC236}">
                    <a16:creationId xmlns:a16="http://schemas.microsoft.com/office/drawing/2014/main" id="{B13F504A-8FD3-4A29-AF58-6F4E4802008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7CE0324B-448C-4278-9242-B90FAB85D6A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楕円 23">
                <a:extLst>
                  <a:ext uri="{FF2B5EF4-FFF2-40B4-BE49-F238E27FC236}">
                    <a16:creationId xmlns:a16="http://schemas.microsoft.com/office/drawing/2014/main" id="{4B5393D8-D0E9-4DBE-A1A8-7D23F26FC700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275D4CEB-AFEC-4B3B-8716-2249B6C6EC53}"/>
                </a:ext>
              </a:extLst>
            </p:cNvPr>
            <p:cNvGrpSpPr/>
            <p:nvPr/>
          </p:nvGrpSpPr>
          <p:grpSpPr>
            <a:xfrm>
              <a:off x="5334644" y="4925681"/>
              <a:ext cx="678353" cy="644231"/>
              <a:chOff x="1125131" y="1827345"/>
              <a:chExt cx="2622414" cy="2490502"/>
            </a:xfrm>
          </p:grpSpPr>
          <p:sp>
            <p:nvSpPr>
              <p:cNvPr id="921" name="楕円 23">
                <a:extLst>
                  <a:ext uri="{FF2B5EF4-FFF2-40B4-BE49-F238E27FC236}">
                    <a16:creationId xmlns:a16="http://schemas.microsoft.com/office/drawing/2014/main" id="{DEEC52BB-A8A0-47DC-A60F-321F396D4617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72AE2C8B-3A07-4133-9113-0FBCBD26CDB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楕円 23">
                <a:extLst>
                  <a:ext uri="{FF2B5EF4-FFF2-40B4-BE49-F238E27FC236}">
                    <a16:creationId xmlns:a16="http://schemas.microsoft.com/office/drawing/2014/main" id="{802A3C4A-A25A-44F6-BE74-7A386634475C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B1FAC24E-AC3B-4B41-B9AD-A9D570445059}"/>
                </a:ext>
              </a:extLst>
            </p:cNvPr>
            <p:cNvGrpSpPr/>
            <p:nvPr/>
          </p:nvGrpSpPr>
          <p:grpSpPr>
            <a:xfrm>
              <a:off x="6085143" y="5046451"/>
              <a:ext cx="678353" cy="644231"/>
              <a:chOff x="1125131" y="1827345"/>
              <a:chExt cx="2622414" cy="2490502"/>
            </a:xfrm>
          </p:grpSpPr>
          <p:sp>
            <p:nvSpPr>
              <p:cNvPr id="918" name="楕円 23">
                <a:extLst>
                  <a:ext uri="{FF2B5EF4-FFF2-40B4-BE49-F238E27FC236}">
                    <a16:creationId xmlns:a16="http://schemas.microsoft.com/office/drawing/2014/main" id="{DAD491E5-9362-4CC5-9DFF-7ACB04882303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AAF7DB53-28AB-4004-8EEE-4329D00535E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楕円 23">
                <a:extLst>
                  <a:ext uri="{FF2B5EF4-FFF2-40B4-BE49-F238E27FC236}">
                    <a16:creationId xmlns:a16="http://schemas.microsoft.com/office/drawing/2014/main" id="{BA7BB3E3-B894-42A9-8951-486559D8975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59000">
                    <a:srgbClr val="FF0000"/>
                  </a:gs>
                  <a:gs pos="23000">
                    <a:srgbClr val="FFC000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テキスト ボックス 699">
            <a:extLst>
              <a:ext uri="{FF2B5EF4-FFF2-40B4-BE49-F238E27FC236}">
                <a16:creationId xmlns:a16="http://schemas.microsoft.com/office/drawing/2014/main" id="{0AADF08C-D449-4142-98A5-5A3A257FFC07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山梨県と言えば</a:t>
            </a:r>
          </a:p>
        </p:txBody>
      </p:sp>
      <p:sp>
        <p:nvSpPr>
          <p:cNvPr id="701" name="テキスト ボックス 700">
            <a:extLst>
              <a:ext uri="{FF2B5EF4-FFF2-40B4-BE49-F238E27FC236}">
                <a16:creationId xmlns:a16="http://schemas.microsoft.com/office/drawing/2014/main" id="{73102BC8-CD60-4892-A015-32ABEF11A2A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ほうとう</a:t>
            </a:r>
          </a:p>
        </p:txBody>
      </p:sp>
      <p:sp>
        <p:nvSpPr>
          <p:cNvPr id="702" name="テキスト ボックス 701">
            <a:extLst>
              <a:ext uri="{FF2B5EF4-FFF2-40B4-BE49-F238E27FC236}">
                <a16:creationId xmlns:a16="http://schemas.microsoft.com/office/drawing/2014/main" id="{C8362626-0706-4CDE-B0B0-5712132A2CB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石和温泉、湯村温泉</a:t>
            </a:r>
          </a:p>
        </p:txBody>
      </p:sp>
      <p:sp>
        <p:nvSpPr>
          <p:cNvPr id="703" name="テキスト ボックス 702">
            <a:extLst>
              <a:ext uri="{FF2B5EF4-FFF2-40B4-BE49-F238E27FC236}">
                <a16:creationId xmlns:a16="http://schemas.microsoft.com/office/drawing/2014/main" id="{96357B1B-7B91-4AB9-B348-BC137766ACBF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アワビの煮貝</a:t>
            </a:r>
          </a:p>
        </p:txBody>
      </p:sp>
      <p:sp>
        <p:nvSpPr>
          <p:cNvPr id="704" name="テキスト ボックス 703">
            <a:extLst>
              <a:ext uri="{FF2B5EF4-FFF2-40B4-BE49-F238E27FC236}">
                <a16:creationId xmlns:a16="http://schemas.microsoft.com/office/drawing/2014/main" id="{D3FCB48C-1D50-4C6A-9E16-B58E92D6199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南アルプス</a:t>
            </a:r>
          </a:p>
        </p:txBody>
      </p:sp>
      <p:sp>
        <p:nvSpPr>
          <p:cNvPr id="705" name="テキスト ボックス 704">
            <a:extLst>
              <a:ext uri="{FF2B5EF4-FFF2-40B4-BE49-F238E27FC236}">
                <a16:creationId xmlns:a16="http://schemas.microsoft.com/office/drawing/2014/main" id="{12D489D4-1886-4565-9E32-E89C26D508D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吉田の火祭り</a:t>
            </a:r>
          </a:p>
        </p:txBody>
      </p:sp>
      <p:sp>
        <p:nvSpPr>
          <p:cNvPr id="706" name="テキスト ボックス 705">
            <a:extLst>
              <a:ext uri="{FF2B5EF4-FFF2-40B4-BE49-F238E27FC236}">
                <a16:creationId xmlns:a16="http://schemas.microsoft.com/office/drawing/2014/main" id="{56B9A570-9207-4425-898C-1F3DA79FC20A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マスカット</a:t>
            </a:r>
          </a:p>
        </p:txBody>
      </p: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7C6C166D-220A-48E1-9152-CF9E1BBD9A55}"/>
              </a:ext>
            </a:extLst>
          </p:cNvPr>
          <p:cNvGrpSpPr/>
          <p:nvPr/>
        </p:nvGrpSpPr>
        <p:grpSpPr>
          <a:xfrm>
            <a:off x="901184" y="4125398"/>
            <a:ext cx="2236232" cy="1977866"/>
            <a:chOff x="2313094" y="4734228"/>
            <a:chExt cx="1538595" cy="1360831"/>
          </a:xfrm>
        </p:grpSpPr>
        <p:sp>
          <p:nvSpPr>
            <p:cNvPr id="708" name="楕円 707">
              <a:extLst>
                <a:ext uri="{FF2B5EF4-FFF2-40B4-BE49-F238E27FC236}">
                  <a16:creationId xmlns:a16="http://schemas.microsoft.com/office/drawing/2014/main" id="{21A9AEDB-BA5D-447A-811F-BAB38D4AD26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A428A07F-53DC-4C2C-B40E-1A0558144BF2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EA18E773-B231-4379-A9CA-BC71DE9EF78A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AF9E0AB-F25B-4A01-B555-CA9C2549A89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00725BE2-8689-4CEC-9663-48AA4681933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757" name="月 756">
                  <a:extLst>
                    <a:ext uri="{FF2B5EF4-FFF2-40B4-BE49-F238E27FC236}">
                      <a16:creationId xmlns:a16="http://schemas.microsoft.com/office/drawing/2014/main" id="{CBEC9920-2A4F-42E2-89D9-E3456B58227B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58" name="月 757">
                  <a:extLst>
                    <a:ext uri="{FF2B5EF4-FFF2-40B4-BE49-F238E27FC236}">
                      <a16:creationId xmlns:a16="http://schemas.microsoft.com/office/drawing/2014/main" id="{B1480FE1-D416-4D0F-8B28-EF2DE18192D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5CA9AA3E-73F4-47E4-8B2C-3BAD67F8FAF1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739" name="グループ化 738">
                <a:extLst>
                  <a:ext uri="{FF2B5EF4-FFF2-40B4-BE49-F238E27FC236}">
                    <a16:creationId xmlns:a16="http://schemas.microsoft.com/office/drawing/2014/main" id="{4FF47B16-FE2E-4F69-8C79-86D084A50E2F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750" name="円/楕円 834">
                  <a:extLst>
                    <a:ext uri="{FF2B5EF4-FFF2-40B4-BE49-F238E27FC236}">
                      <a16:creationId xmlns:a16="http://schemas.microsoft.com/office/drawing/2014/main" id="{40ADB581-68BA-4265-9083-C190914F5812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円/楕円 835">
                  <a:extLst>
                    <a:ext uri="{FF2B5EF4-FFF2-40B4-BE49-F238E27FC236}">
                      <a16:creationId xmlns:a16="http://schemas.microsoft.com/office/drawing/2014/main" id="{0EE26274-7297-4462-A97F-5F932EEA521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円/楕円 836">
                  <a:extLst>
                    <a:ext uri="{FF2B5EF4-FFF2-40B4-BE49-F238E27FC236}">
                      <a16:creationId xmlns:a16="http://schemas.microsoft.com/office/drawing/2014/main" id="{B5FBAF2C-11D7-4C86-AB5A-1D7371159D8C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円/楕円 837">
                  <a:extLst>
                    <a:ext uri="{FF2B5EF4-FFF2-40B4-BE49-F238E27FC236}">
                      <a16:creationId xmlns:a16="http://schemas.microsoft.com/office/drawing/2014/main" id="{CA4A31E0-5A6E-4158-9BA0-113580720763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E6238D74-86B0-427B-AB24-A4B23AFFCA28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748" name="円/楕円 838">
                  <a:extLst>
                    <a:ext uri="{FF2B5EF4-FFF2-40B4-BE49-F238E27FC236}">
                      <a16:creationId xmlns:a16="http://schemas.microsoft.com/office/drawing/2014/main" id="{838E114A-367E-49DD-AA90-6C5D1C293E49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円/楕円 839">
                  <a:extLst>
                    <a:ext uri="{FF2B5EF4-FFF2-40B4-BE49-F238E27FC236}">
                      <a16:creationId xmlns:a16="http://schemas.microsoft.com/office/drawing/2014/main" id="{25137A01-6069-465B-A496-AE4CC9FA620C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1" name="円/楕円 840">
                <a:extLst>
                  <a:ext uri="{FF2B5EF4-FFF2-40B4-BE49-F238E27FC236}">
                    <a16:creationId xmlns:a16="http://schemas.microsoft.com/office/drawing/2014/main" id="{146829A8-1630-4539-A1CC-C946FDCD69A0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D9F9497B-FED3-46FC-9999-E7D24A05BA28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746" name="フローチャート: 端子 685">
                  <a:extLst>
                    <a:ext uri="{FF2B5EF4-FFF2-40B4-BE49-F238E27FC236}">
                      <a16:creationId xmlns:a16="http://schemas.microsoft.com/office/drawing/2014/main" id="{163AFD6B-3DEB-47E1-A355-C775AC93B498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フローチャート: 端子 686">
                  <a:extLst>
                    <a:ext uri="{FF2B5EF4-FFF2-40B4-BE49-F238E27FC236}">
                      <a16:creationId xmlns:a16="http://schemas.microsoft.com/office/drawing/2014/main" id="{2925ADF0-239C-4B0D-B905-5EC892A1347C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3" name="台形 742">
                <a:extLst>
                  <a:ext uri="{FF2B5EF4-FFF2-40B4-BE49-F238E27FC236}">
                    <a16:creationId xmlns:a16="http://schemas.microsoft.com/office/drawing/2014/main" id="{581F50F1-F42F-4264-85A0-4DEDF586FE5A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 1196">
                <a:extLst>
                  <a:ext uri="{FF2B5EF4-FFF2-40B4-BE49-F238E27FC236}">
                    <a16:creationId xmlns:a16="http://schemas.microsoft.com/office/drawing/2014/main" id="{A6020038-C632-4FED-A12A-1A2E5213365E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円/楕円 4">
                <a:extLst>
                  <a:ext uri="{FF2B5EF4-FFF2-40B4-BE49-F238E27FC236}">
                    <a16:creationId xmlns:a16="http://schemas.microsoft.com/office/drawing/2014/main" id="{04E07B53-531E-47BC-A495-2913D42268E2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1" name="月 710">
              <a:extLst>
                <a:ext uri="{FF2B5EF4-FFF2-40B4-BE49-F238E27FC236}">
                  <a16:creationId xmlns:a16="http://schemas.microsoft.com/office/drawing/2014/main" id="{BB7E5991-8BB4-49BD-B7C8-11288CB15DA1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2" name="月 711">
              <a:extLst>
                <a:ext uri="{FF2B5EF4-FFF2-40B4-BE49-F238E27FC236}">
                  <a16:creationId xmlns:a16="http://schemas.microsoft.com/office/drawing/2014/main" id="{224DB48B-7789-43FA-84E4-F0E1C4482183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41258BDB-6956-44FB-BFA4-7E2376CED9C5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4" name="楕円 713">
              <a:extLst>
                <a:ext uri="{FF2B5EF4-FFF2-40B4-BE49-F238E27FC236}">
                  <a16:creationId xmlns:a16="http://schemas.microsoft.com/office/drawing/2014/main" id="{C5474DAB-6027-4290-834D-90FF7117328C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34E80E43-9BEF-4C75-B190-41D8148ECF2F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401795FC-E7AF-45A9-B42C-005BD265CE8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2E88AA15-F44E-4EC9-8CF7-82AF1D0B8E5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2CE5EE7D-F32D-4AEC-BCDC-C8DBA5E585B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CF34814D-F836-438A-A16E-B7E9E9E37E8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026B2D6E-7E94-4959-9F3C-0D9D92DA1D0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9103B170-6B05-4FF3-B8BC-19F84E6EA6E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F029ED55-ED01-48CD-8F90-5B48D1762FC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6CFE646D-5C19-4798-8824-8C8F7419B0F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1DE2CE2D-7DB1-4F01-B5D6-AA5CC84425C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5039CF75-024F-4135-928B-FBCA713E025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06CB6A70-278D-4401-B766-1F7C4D6D03E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15B484DB-C0F0-48AE-8813-50F983D92FB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BCCA7188-2857-49F7-91B4-0BC68E12BA18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E48C1FA5-08B3-4FA7-8100-DCF152906255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9CA2DA7C-B073-4FC7-B8B0-86D8EAD1950A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5903E05D-E342-40E9-9283-3689AF84C58C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4E532721-BEDC-4629-857E-4EB551B6B636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BFCC35BB-873C-467B-94BA-94483040BF26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317EDB7C-C2D1-4832-815D-D7EF6464CD19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39EDCAF5-937F-448D-82E3-FD35E6C875F8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57AB26CA-7E44-4908-8E2A-0CC5037848CD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FF2DD3B0-7FF8-4311-B7E0-0241E7585BFA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B43CDF6F-28F8-4CE5-A4DF-E09D5751A034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59" name="グループ化 758">
            <a:extLst>
              <a:ext uri="{FF2B5EF4-FFF2-40B4-BE49-F238E27FC236}">
                <a16:creationId xmlns:a16="http://schemas.microsoft.com/office/drawing/2014/main" id="{E22C7A56-3132-4D7A-87AB-1208C3561E47}"/>
              </a:ext>
            </a:extLst>
          </p:cNvPr>
          <p:cNvGrpSpPr/>
          <p:nvPr/>
        </p:nvGrpSpPr>
        <p:grpSpPr>
          <a:xfrm>
            <a:off x="753058" y="1661413"/>
            <a:ext cx="2500542" cy="1327808"/>
            <a:chOff x="373423" y="3946287"/>
            <a:chExt cx="5061103" cy="2687486"/>
          </a:xfrm>
        </p:grpSpPr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9FF88D95-776C-4B6C-8829-4AE45AA96F3A}"/>
                </a:ext>
              </a:extLst>
            </p:cNvPr>
            <p:cNvSpPr/>
            <p:nvPr/>
          </p:nvSpPr>
          <p:spPr>
            <a:xfrm>
              <a:off x="967228" y="5164629"/>
              <a:ext cx="3873498" cy="1469144"/>
            </a:xfrm>
            <a:custGeom>
              <a:avLst/>
              <a:gdLst>
                <a:gd name="connsiteX0" fmla="*/ 0 w 4050291"/>
                <a:gd name="connsiteY0" fmla="*/ 0 h 1509039"/>
                <a:gd name="connsiteX1" fmla="*/ 4050291 w 4050291"/>
                <a:gd name="connsiteY1" fmla="*/ 0 h 1509039"/>
                <a:gd name="connsiteX2" fmla="*/ 4040337 w 4050291"/>
                <a:gd name="connsiteY2" fmla="*/ 147575 h 1509039"/>
                <a:gd name="connsiteX3" fmla="*/ 2025145 w 4050291"/>
                <a:gd name="connsiteY3" fmla="*/ 1509039 h 1509039"/>
                <a:gd name="connsiteX4" fmla="*/ 9953 w 4050291"/>
                <a:gd name="connsiteY4" fmla="*/ 147575 h 150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0291" h="1509039">
                  <a:moveTo>
                    <a:pt x="0" y="0"/>
                  </a:moveTo>
                  <a:lnTo>
                    <a:pt x="4050291" y="0"/>
                  </a:lnTo>
                  <a:lnTo>
                    <a:pt x="4040337" y="147575"/>
                  </a:lnTo>
                  <a:cubicBezTo>
                    <a:pt x="3936604" y="912289"/>
                    <a:pt x="3073960" y="1509039"/>
                    <a:pt x="2025145" y="1509039"/>
                  </a:cubicBezTo>
                  <a:cubicBezTo>
                    <a:pt x="976330" y="1509039"/>
                    <a:pt x="113687" y="912289"/>
                    <a:pt x="9953" y="14757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50000"/>
                  </a:srgbClr>
                </a:gs>
                <a:gs pos="0">
                  <a:srgbClr val="ED7D31">
                    <a:lumMod val="50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四角形: 上の 2 つの角を丸める 760">
              <a:extLst>
                <a:ext uri="{FF2B5EF4-FFF2-40B4-BE49-F238E27FC236}">
                  <a16:creationId xmlns:a16="http://schemas.microsoft.com/office/drawing/2014/main" id="{3BE9D46E-8C9A-48FC-ABD4-096E9B51D99E}"/>
                </a:ext>
              </a:extLst>
            </p:cNvPr>
            <p:cNvSpPr/>
            <p:nvPr/>
          </p:nvSpPr>
          <p:spPr>
            <a:xfrm rot="20700000" flipH="1">
              <a:off x="4412022" y="4645806"/>
              <a:ext cx="1022504" cy="616414"/>
            </a:xfrm>
            <a:prstGeom prst="round2SameRect">
              <a:avLst>
                <a:gd name="adj1" fmla="val 50000"/>
                <a:gd name="adj2" fmla="val 28947"/>
              </a:avLst>
            </a:pr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四角形: 上の 2 つの角を丸める 761">
              <a:extLst>
                <a:ext uri="{FF2B5EF4-FFF2-40B4-BE49-F238E27FC236}">
                  <a16:creationId xmlns:a16="http://schemas.microsoft.com/office/drawing/2014/main" id="{45C27E95-79A1-4FD2-9B37-2CCAE53FE292}"/>
                </a:ext>
              </a:extLst>
            </p:cNvPr>
            <p:cNvSpPr/>
            <p:nvPr/>
          </p:nvSpPr>
          <p:spPr>
            <a:xfrm rot="900000">
              <a:off x="373423" y="4645806"/>
              <a:ext cx="1022504" cy="616414"/>
            </a:xfrm>
            <a:prstGeom prst="round2SameRect">
              <a:avLst>
                <a:gd name="adj1" fmla="val 50000"/>
                <a:gd name="adj2" fmla="val 28947"/>
              </a:avLst>
            </a:pr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月 762">
              <a:extLst>
                <a:ext uri="{FF2B5EF4-FFF2-40B4-BE49-F238E27FC236}">
                  <a16:creationId xmlns:a16="http://schemas.microsoft.com/office/drawing/2014/main" id="{5FDB3CD3-31BE-4E3C-BE96-FA53410D76DF}"/>
                </a:ext>
              </a:extLst>
            </p:cNvPr>
            <p:cNvSpPr/>
            <p:nvPr/>
          </p:nvSpPr>
          <p:spPr>
            <a:xfrm rot="6519001">
              <a:off x="721492" y="4763543"/>
              <a:ext cx="62149" cy="646595"/>
            </a:xfrm>
            <a:prstGeom prst="mo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4" name="月 763">
              <a:extLst>
                <a:ext uri="{FF2B5EF4-FFF2-40B4-BE49-F238E27FC236}">
                  <a16:creationId xmlns:a16="http://schemas.microsoft.com/office/drawing/2014/main" id="{11868D7C-F694-4090-A7C6-6F2B21FD0F92}"/>
                </a:ext>
              </a:extLst>
            </p:cNvPr>
            <p:cNvSpPr/>
            <p:nvPr/>
          </p:nvSpPr>
          <p:spPr>
            <a:xfrm rot="15080999" flipH="1">
              <a:off x="5024308" y="4763543"/>
              <a:ext cx="62149" cy="646595"/>
            </a:xfrm>
            <a:prstGeom prst="moon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62329325-98BC-43AA-8F0D-B74C77BE4C06}"/>
                </a:ext>
              </a:extLst>
            </p:cNvPr>
            <p:cNvSpPr/>
            <p:nvPr/>
          </p:nvSpPr>
          <p:spPr>
            <a:xfrm>
              <a:off x="884675" y="4021628"/>
              <a:ext cx="4038600" cy="2109787"/>
            </a:xfrm>
            <a:custGeom>
              <a:avLst/>
              <a:gdLst>
                <a:gd name="connsiteX0" fmla="*/ 2019300 w 4038600"/>
                <a:gd name="connsiteY0" fmla="*/ 0 h 2109787"/>
                <a:gd name="connsiteX1" fmla="*/ 4038600 w 4038600"/>
                <a:gd name="connsiteY1" fmla="*/ 1019175 h 2109787"/>
                <a:gd name="connsiteX2" fmla="*/ 4035027 w 4038600"/>
                <a:gd name="connsiteY2" fmla="*/ 1054894 h 2109787"/>
                <a:gd name="connsiteX3" fmla="*/ 4038600 w 4038600"/>
                <a:gd name="connsiteY3" fmla="*/ 1090612 h 2109787"/>
                <a:gd name="connsiteX4" fmla="*/ 2019300 w 4038600"/>
                <a:gd name="connsiteY4" fmla="*/ 2109787 h 2109787"/>
                <a:gd name="connsiteX5" fmla="*/ 0 w 4038600"/>
                <a:gd name="connsiteY5" fmla="*/ 1090612 h 2109787"/>
                <a:gd name="connsiteX6" fmla="*/ 3574 w 4038600"/>
                <a:gd name="connsiteY6" fmla="*/ 1054894 h 2109787"/>
                <a:gd name="connsiteX7" fmla="*/ 0 w 4038600"/>
                <a:gd name="connsiteY7" fmla="*/ 1019175 h 2109787"/>
                <a:gd name="connsiteX8" fmla="*/ 2019300 w 4038600"/>
                <a:gd name="connsiteY8" fmla="*/ 0 h 210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38600" h="2109787">
                  <a:moveTo>
                    <a:pt x="2019300" y="0"/>
                  </a:moveTo>
                  <a:cubicBezTo>
                    <a:pt x="3134529" y="0"/>
                    <a:pt x="4038600" y="456300"/>
                    <a:pt x="4038600" y="1019175"/>
                  </a:cubicBezTo>
                  <a:lnTo>
                    <a:pt x="4035027" y="1054894"/>
                  </a:lnTo>
                  <a:lnTo>
                    <a:pt x="4038600" y="1090612"/>
                  </a:lnTo>
                  <a:cubicBezTo>
                    <a:pt x="4038600" y="1653487"/>
                    <a:pt x="3134529" y="2109787"/>
                    <a:pt x="2019300" y="2109787"/>
                  </a:cubicBezTo>
                  <a:cubicBezTo>
                    <a:pt x="904071" y="2109787"/>
                    <a:pt x="0" y="1653487"/>
                    <a:pt x="0" y="1090612"/>
                  </a:cubicBezTo>
                  <a:lnTo>
                    <a:pt x="3574" y="1054894"/>
                  </a:lnTo>
                  <a:lnTo>
                    <a:pt x="0" y="1019175"/>
                  </a:lnTo>
                  <a:cubicBezTo>
                    <a:pt x="0" y="456300"/>
                    <a:pt x="904071" y="0"/>
                    <a:pt x="20193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D7D31">
                    <a:lumMod val="75000"/>
                  </a:srgbClr>
                </a:gs>
                <a:gs pos="0">
                  <a:srgbClr val="ED7D31">
                    <a:lumMod val="75000"/>
                  </a:srgbClr>
                </a:gs>
                <a:gs pos="50000">
                  <a:srgbClr val="FFC000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930903F1-F8D8-45FF-BC70-6BF27A7131B0}"/>
                </a:ext>
              </a:extLst>
            </p:cNvPr>
            <p:cNvSpPr/>
            <p:nvPr/>
          </p:nvSpPr>
          <p:spPr>
            <a:xfrm>
              <a:off x="1081688" y="4391110"/>
              <a:ext cx="3634262" cy="1577960"/>
            </a:xfrm>
            <a:custGeom>
              <a:avLst/>
              <a:gdLst>
                <a:gd name="connsiteX0" fmla="*/ 1817131 w 3634262"/>
                <a:gd name="connsiteY0" fmla="*/ 0 h 1577960"/>
                <a:gd name="connsiteX1" fmla="*/ 3614997 w 3634262"/>
                <a:gd name="connsiteY1" fmla="*/ 726404 h 1577960"/>
                <a:gd name="connsiteX2" fmla="*/ 3634262 w 3634262"/>
                <a:gd name="connsiteY2" fmla="*/ 788980 h 1577960"/>
                <a:gd name="connsiteX3" fmla="*/ 3614997 w 3634262"/>
                <a:gd name="connsiteY3" fmla="*/ 851556 h 1577960"/>
                <a:gd name="connsiteX4" fmla="*/ 1817131 w 3634262"/>
                <a:gd name="connsiteY4" fmla="*/ 1577960 h 1577960"/>
                <a:gd name="connsiteX5" fmla="*/ 19265 w 3634262"/>
                <a:gd name="connsiteY5" fmla="*/ 851556 h 1577960"/>
                <a:gd name="connsiteX6" fmla="*/ 0 w 3634262"/>
                <a:gd name="connsiteY6" fmla="*/ 788980 h 1577960"/>
                <a:gd name="connsiteX7" fmla="*/ 19265 w 3634262"/>
                <a:gd name="connsiteY7" fmla="*/ 726404 h 1577960"/>
                <a:gd name="connsiteX8" fmla="*/ 1817131 w 3634262"/>
                <a:gd name="connsiteY8" fmla="*/ 0 h 157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34262" h="1577960">
                  <a:moveTo>
                    <a:pt x="1817131" y="0"/>
                  </a:moveTo>
                  <a:cubicBezTo>
                    <a:pt x="2703965" y="0"/>
                    <a:pt x="3443876" y="311846"/>
                    <a:pt x="3614997" y="726404"/>
                  </a:cubicBezTo>
                  <a:lnTo>
                    <a:pt x="3634262" y="788980"/>
                  </a:lnTo>
                  <a:lnTo>
                    <a:pt x="3614997" y="851556"/>
                  </a:lnTo>
                  <a:cubicBezTo>
                    <a:pt x="3443876" y="1266114"/>
                    <a:pt x="2703965" y="1577960"/>
                    <a:pt x="1817131" y="1577960"/>
                  </a:cubicBezTo>
                  <a:cubicBezTo>
                    <a:pt x="930297" y="1577960"/>
                    <a:pt x="190386" y="1266114"/>
                    <a:pt x="19265" y="851556"/>
                  </a:cubicBezTo>
                  <a:lnTo>
                    <a:pt x="0" y="788980"/>
                  </a:lnTo>
                  <a:lnTo>
                    <a:pt x="19265" y="726404"/>
                  </a:lnTo>
                  <a:cubicBezTo>
                    <a:pt x="190386" y="311846"/>
                    <a:pt x="930297" y="0"/>
                    <a:pt x="1817131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DADE2C94-CE47-456D-82AF-7E83D918A8B5}"/>
                </a:ext>
              </a:extLst>
            </p:cNvPr>
            <p:cNvGrpSpPr/>
            <p:nvPr/>
          </p:nvGrpSpPr>
          <p:grpSpPr>
            <a:xfrm>
              <a:off x="884675" y="4021628"/>
              <a:ext cx="4038600" cy="2109787"/>
              <a:chOff x="1638300" y="2038350"/>
              <a:chExt cx="4038600" cy="2109787"/>
            </a:xfrm>
          </p:grpSpPr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6E59802-C384-4AD2-B48E-BAE1A51B70D5}"/>
                  </a:ext>
                </a:extLst>
              </p:cNvPr>
              <p:cNvSpPr/>
              <p:nvPr/>
            </p:nvSpPr>
            <p:spPr>
              <a:xfrm>
                <a:off x="1638300" y="2038350"/>
                <a:ext cx="4038600" cy="2109787"/>
              </a:xfrm>
              <a:custGeom>
                <a:avLst/>
                <a:gdLst>
                  <a:gd name="connsiteX0" fmla="*/ 2019299 w 4038600"/>
                  <a:gd name="connsiteY0" fmla="*/ 127942 h 2109787"/>
                  <a:gd name="connsiteX1" fmla="*/ 184149 w 4038600"/>
                  <a:gd name="connsiteY1" fmla="*/ 1037692 h 2109787"/>
                  <a:gd name="connsiteX2" fmla="*/ 2019299 w 4038600"/>
                  <a:gd name="connsiteY2" fmla="*/ 1947442 h 2109787"/>
                  <a:gd name="connsiteX3" fmla="*/ 3854449 w 4038600"/>
                  <a:gd name="connsiteY3" fmla="*/ 1037692 h 2109787"/>
                  <a:gd name="connsiteX4" fmla="*/ 2019299 w 4038600"/>
                  <a:gd name="connsiteY4" fmla="*/ 127942 h 2109787"/>
                  <a:gd name="connsiteX5" fmla="*/ 2019300 w 4038600"/>
                  <a:gd name="connsiteY5" fmla="*/ 0 h 2109787"/>
                  <a:gd name="connsiteX6" fmla="*/ 4038600 w 4038600"/>
                  <a:gd name="connsiteY6" fmla="*/ 1019175 h 2109787"/>
                  <a:gd name="connsiteX7" fmla="*/ 4035027 w 4038600"/>
                  <a:gd name="connsiteY7" fmla="*/ 1054894 h 2109787"/>
                  <a:gd name="connsiteX8" fmla="*/ 4038600 w 4038600"/>
                  <a:gd name="connsiteY8" fmla="*/ 1090612 h 2109787"/>
                  <a:gd name="connsiteX9" fmla="*/ 2019300 w 4038600"/>
                  <a:gd name="connsiteY9" fmla="*/ 2109787 h 2109787"/>
                  <a:gd name="connsiteX10" fmla="*/ 0 w 4038600"/>
                  <a:gd name="connsiteY10" fmla="*/ 1090612 h 2109787"/>
                  <a:gd name="connsiteX11" fmla="*/ 3574 w 4038600"/>
                  <a:gd name="connsiteY11" fmla="*/ 1054894 h 2109787"/>
                  <a:gd name="connsiteX12" fmla="*/ 0 w 4038600"/>
                  <a:gd name="connsiteY12" fmla="*/ 1019175 h 2109787"/>
                  <a:gd name="connsiteX13" fmla="*/ 2019300 w 4038600"/>
                  <a:gd name="connsiteY13" fmla="*/ 0 h 210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8600" h="2109787">
                    <a:moveTo>
                      <a:pt x="2019299" y="127942"/>
                    </a:moveTo>
                    <a:cubicBezTo>
                      <a:pt x="1005774" y="127942"/>
                      <a:pt x="184149" y="535251"/>
                      <a:pt x="184149" y="1037692"/>
                    </a:cubicBezTo>
                    <a:cubicBezTo>
                      <a:pt x="184149" y="1540133"/>
                      <a:pt x="1005774" y="1947442"/>
                      <a:pt x="2019299" y="1947442"/>
                    </a:cubicBezTo>
                    <a:cubicBezTo>
                      <a:pt x="3032824" y="1947442"/>
                      <a:pt x="3854449" y="1540133"/>
                      <a:pt x="3854449" y="1037692"/>
                    </a:cubicBezTo>
                    <a:cubicBezTo>
                      <a:pt x="3854449" y="535251"/>
                      <a:pt x="3032824" y="127942"/>
                      <a:pt x="2019299" y="127942"/>
                    </a:cubicBezTo>
                    <a:close/>
                    <a:moveTo>
                      <a:pt x="2019300" y="0"/>
                    </a:moveTo>
                    <a:cubicBezTo>
                      <a:pt x="3134529" y="0"/>
                      <a:pt x="4038600" y="456300"/>
                      <a:pt x="4038600" y="1019175"/>
                    </a:cubicBezTo>
                    <a:lnTo>
                      <a:pt x="4035027" y="1054894"/>
                    </a:lnTo>
                    <a:lnTo>
                      <a:pt x="4038600" y="1090612"/>
                    </a:lnTo>
                    <a:cubicBezTo>
                      <a:pt x="4038600" y="1653487"/>
                      <a:pt x="3134529" y="2109787"/>
                      <a:pt x="2019300" y="2109787"/>
                    </a:cubicBezTo>
                    <a:cubicBezTo>
                      <a:pt x="904071" y="2109787"/>
                      <a:pt x="0" y="1653487"/>
                      <a:pt x="0" y="1090612"/>
                    </a:cubicBezTo>
                    <a:lnTo>
                      <a:pt x="3574" y="1054894"/>
                    </a:lnTo>
                    <a:lnTo>
                      <a:pt x="0" y="1019175"/>
                    </a:lnTo>
                    <a:cubicBezTo>
                      <a:pt x="0" y="456300"/>
                      <a:pt x="904071" y="0"/>
                      <a:pt x="201930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lin ang="81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9F807057-2593-4B0B-8372-A442E60485D9}"/>
                  </a:ext>
                </a:extLst>
              </p:cNvPr>
              <p:cNvSpPr/>
              <p:nvPr/>
            </p:nvSpPr>
            <p:spPr>
              <a:xfrm>
                <a:off x="1905000" y="2070100"/>
                <a:ext cx="3505200" cy="549732"/>
              </a:xfrm>
              <a:custGeom>
                <a:avLst/>
                <a:gdLst>
                  <a:gd name="connsiteX0" fmla="*/ 1776977 w 3553954"/>
                  <a:gd name="connsiteY0" fmla="*/ 0 h 556084"/>
                  <a:gd name="connsiteX1" fmla="*/ 3524641 w 3553954"/>
                  <a:gd name="connsiteY1" fmla="*/ 525350 h 556084"/>
                  <a:gd name="connsiteX2" fmla="*/ 3553954 w 3553954"/>
                  <a:gd name="connsiteY2" fmla="*/ 556084 h 556084"/>
                  <a:gd name="connsiteX3" fmla="*/ 3456678 w 3553954"/>
                  <a:gd name="connsiteY3" fmla="*/ 476127 h 556084"/>
                  <a:gd name="connsiteX4" fmla="*/ 1776977 w 3553954"/>
                  <a:gd name="connsiteY4" fmla="*/ 30163 h 556084"/>
                  <a:gd name="connsiteX5" fmla="*/ 97276 w 3553954"/>
                  <a:gd name="connsiteY5" fmla="*/ 476127 h 556084"/>
                  <a:gd name="connsiteX6" fmla="*/ 0 w 3553954"/>
                  <a:gd name="connsiteY6" fmla="*/ 556084 h 556084"/>
                  <a:gd name="connsiteX7" fmla="*/ 29314 w 3553954"/>
                  <a:gd name="connsiteY7" fmla="*/ 525350 h 556084"/>
                  <a:gd name="connsiteX8" fmla="*/ 1776977 w 3553954"/>
                  <a:gd name="connsiteY8" fmla="*/ 0 h 556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53954" h="556084">
                    <a:moveTo>
                      <a:pt x="1776977" y="0"/>
                    </a:moveTo>
                    <a:cubicBezTo>
                      <a:pt x="2531642" y="0"/>
                      <a:pt x="3188071" y="212428"/>
                      <a:pt x="3524641" y="525350"/>
                    </a:cubicBezTo>
                    <a:lnTo>
                      <a:pt x="3553954" y="556084"/>
                    </a:lnTo>
                    <a:lnTo>
                      <a:pt x="3456678" y="476127"/>
                    </a:lnTo>
                    <a:cubicBezTo>
                      <a:pt x="3092654" y="207064"/>
                      <a:pt x="2476187" y="30163"/>
                      <a:pt x="1776977" y="30163"/>
                    </a:cubicBezTo>
                    <a:cubicBezTo>
                      <a:pt x="1077767" y="30163"/>
                      <a:pt x="461300" y="207064"/>
                      <a:pt x="97276" y="476127"/>
                    </a:cubicBezTo>
                    <a:lnTo>
                      <a:pt x="0" y="556084"/>
                    </a:lnTo>
                    <a:lnTo>
                      <a:pt x="29314" y="525350"/>
                    </a:lnTo>
                    <a:cubicBezTo>
                      <a:pt x="365884" y="212428"/>
                      <a:pt x="1022313" y="0"/>
                      <a:pt x="177697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541203BB-33C5-4908-AFF3-CCA8D49E6E64}"/>
                  </a:ext>
                </a:extLst>
              </p:cNvPr>
              <p:cNvSpPr/>
              <p:nvPr/>
            </p:nvSpPr>
            <p:spPr>
              <a:xfrm>
                <a:off x="1674504" y="3318413"/>
                <a:ext cx="3966195" cy="829724"/>
              </a:xfrm>
              <a:custGeom>
                <a:avLst/>
                <a:gdLst>
                  <a:gd name="connsiteX0" fmla="*/ 3966195 w 3966195"/>
                  <a:gd name="connsiteY0" fmla="*/ 0 h 829724"/>
                  <a:gd name="connsiteX1" fmla="*/ 3961372 w 3966195"/>
                  <a:gd name="connsiteY1" fmla="*/ 15948 h 829724"/>
                  <a:gd name="connsiteX2" fmla="*/ 1983097 w 3966195"/>
                  <a:gd name="connsiteY2" fmla="*/ 829724 h 829724"/>
                  <a:gd name="connsiteX3" fmla="*/ 4822 w 3966195"/>
                  <a:gd name="connsiteY3" fmla="*/ 15948 h 829724"/>
                  <a:gd name="connsiteX4" fmla="*/ 0 w 3966195"/>
                  <a:gd name="connsiteY4" fmla="*/ 0 h 829724"/>
                  <a:gd name="connsiteX5" fmla="*/ 19754 w 3966195"/>
                  <a:gd name="connsiteY5" fmla="*/ 38777 h 829724"/>
                  <a:gd name="connsiteX6" fmla="*/ 1983097 w 3966195"/>
                  <a:gd name="connsiteY6" fmla="*/ 767812 h 829724"/>
                  <a:gd name="connsiteX7" fmla="*/ 3946440 w 3966195"/>
                  <a:gd name="connsiteY7" fmla="*/ 38777 h 82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66195" h="829724">
                    <a:moveTo>
                      <a:pt x="3966195" y="0"/>
                    </a:moveTo>
                    <a:lnTo>
                      <a:pt x="3961372" y="15948"/>
                    </a:lnTo>
                    <a:cubicBezTo>
                      <a:pt x="3773080" y="480369"/>
                      <a:pt x="2958923" y="829724"/>
                      <a:pt x="1983097" y="829724"/>
                    </a:cubicBezTo>
                    <a:cubicBezTo>
                      <a:pt x="1007272" y="829724"/>
                      <a:pt x="193114" y="480369"/>
                      <a:pt x="4822" y="15948"/>
                    </a:cubicBezTo>
                    <a:lnTo>
                      <a:pt x="0" y="0"/>
                    </a:lnTo>
                    <a:lnTo>
                      <a:pt x="19754" y="38777"/>
                    </a:lnTo>
                    <a:cubicBezTo>
                      <a:pt x="280038" y="461143"/>
                      <a:pt x="1060610" y="767812"/>
                      <a:pt x="1983097" y="767812"/>
                    </a:cubicBezTo>
                    <a:cubicBezTo>
                      <a:pt x="2905584" y="767812"/>
                      <a:pt x="3686157" y="461143"/>
                      <a:pt x="3946440" y="38777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5B828315-FCAE-4EAF-88D9-4B913517C638}"/>
                </a:ext>
              </a:extLst>
            </p:cNvPr>
            <p:cNvGrpSpPr/>
            <p:nvPr/>
          </p:nvGrpSpPr>
          <p:grpSpPr>
            <a:xfrm>
              <a:off x="2312751" y="3946287"/>
              <a:ext cx="1497434" cy="808540"/>
              <a:chOff x="3977446" y="583207"/>
              <a:chExt cx="1497434" cy="808540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DED6B8F-5D3F-4678-81EC-4095931CFDFD}"/>
                  </a:ext>
                </a:extLst>
              </p:cNvPr>
              <p:cNvSpPr/>
              <p:nvPr/>
            </p:nvSpPr>
            <p:spPr bwMode="auto">
              <a:xfrm rot="20700000">
                <a:off x="4399041" y="583207"/>
                <a:ext cx="755240" cy="64881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4EB0F9BD-081A-443D-931E-5BC8B7735445}"/>
                  </a:ext>
                </a:extLst>
              </p:cNvPr>
              <p:cNvSpPr/>
              <p:nvPr/>
            </p:nvSpPr>
            <p:spPr bwMode="auto">
              <a:xfrm rot="1800000">
                <a:off x="4635591" y="605025"/>
                <a:ext cx="739246" cy="63507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ECF1E43-0E51-4033-ACC5-62C824AD162C}"/>
                  </a:ext>
                </a:extLst>
              </p:cNvPr>
              <p:cNvSpPr/>
              <p:nvPr/>
            </p:nvSpPr>
            <p:spPr bwMode="auto">
              <a:xfrm rot="20700000">
                <a:off x="3977446" y="654851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254B63E2-C1BE-41EE-A502-1BF86184E767}"/>
                  </a:ext>
                </a:extLst>
              </p:cNvPr>
              <p:cNvSpPr/>
              <p:nvPr/>
            </p:nvSpPr>
            <p:spPr bwMode="auto">
              <a:xfrm rot="900000">
                <a:off x="4655270" y="687638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D61AEB39-73E2-4129-B5C0-697AC9357848}"/>
                </a:ext>
              </a:extLst>
            </p:cNvPr>
            <p:cNvGrpSpPr/>
            <p:nvPr/>
          </p:nvGrpSpPr>
          <p:grpSpPr>
            <a:xfrm>
              <a:off x="3261599" y="4146312"/>
              <a:ext cx="1375919" cy="910432"/>
              <a:chOff x="4202394" y="583207"/>
              <a:chExt cx="1375919" cy="910432"/>
            </a:xfrm>
          </p:grpSpPr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E5182C6-51F5-41ED-B95F-E1E2D423DD8C}"/>
                  </a:ext>
                </a:extLst>
              </p:cNvPr>
              <p:cNvSpPr/>
              <p:nvPr/>
            </p:nvSpPr>
            <p:spPr bwMode="auto">
              <a:xfrm rot="20700000">
                <a:off x="4399041" y="583207"/>
                <a:ext cx="755240" cy="64881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5756B4D4-2647-4C94-9EE0-DD45C9F6A672}"/>
                  </a:ext>
                </a:extLst>
              </p:cNvPr>
              <p:cNvSpPr/>
              <p:nvPr/>
            </p:nvSpPr>
            <p:spPr bwMode="auto">
              <a:xfrm rot="1800000">
                <a:off x="4730524" y="640273"/>
                <a:ext cx="739246" cy="635071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787C752-EEB5-4816-A051-E56AD35B538C}"/>
                  </a:ext>
                </a:extLst>
              </p:cNvPr>
              <p:cNvSpPr/>
              <p:nvPr/>
            </p:nvSpPr>
            <p:spPr bwMode="auto">
              <a:xfrm rot="20700000">
                <a:off x="4202394" y="663798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CE42CF3E-7464-4196-803A-77456F6387F8}"/>
                  </a:ext>
                </a:extLst>
              </p:cNvPr>
              <p:cNvSpPr/>
              <p:nvPr/>
            </p:nvSpPr>
            <p:spPr bwMode="auto">
              <a:xfrm rot="900000">
                <a:off x="4758703" y="789530"/>
                <a:ext cx="819610" cy="704109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C87F15CC-9BBC-4369-BE3B-99C56180B737}"/>
                </a:ext>
              </a:extLst>
            </p:cNvPr>
            <p:cNvGrpSpPr/>
            <p:nvPr/>
          </p:nvGrpSpPr>
          <p:grpSpPr>
            <a:xfrm rot="1295379">
              <a:off x="1950764" y="4437049"/>
              <a:ext cx="747442" cy="205544"/>
              <a:chOff x="4313676" y="5898297"/>
              <a:chExt cx="1054737" cy="290049"/>
            </a:xfrm>
          </p:grpSpPr>
          <p:sp>
            <p:nvSpPr>
              <p:cNvPr id="823" name="四角形: 角を丸くする 822">
                <a:extLst>
                  <a:ext uri="{FF2B5EF4-FFF2-40B4-BE49-F238E27FC236}">
                    <a16:creationId xmlns:a16="http://schemas.microsoft.com/office/drawing/2014/main" id="{CAA189E7-8704-4815-B0A0-809064D64FD6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71F64885-6FA3-442C-B28D-0769338B396C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DF21DFFA-D87A-48C2-98E7-6A5D796F0770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1E05331B-C9D1-4FC9-BC46-242FAE312821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296B2D1C-8665-4159-82B1-6944C6DE7C0A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10CF33D7-111A-490E-822F-C43DB80A1B1A}"/>
                </a:ext>
              </a:extLst>
            </p:cNvPr>
            <p:cNvGrpSpPr/>
            <p:nvPr/>
          </p:nvGrpSpPr>
          <p:grpSpPr>
            <a:xfrm rot="1295379">
              <a:off x="2356206" y="4428423"/>
              <a:ext cx="747442" cy="205544"/>
              <a:chOff x="4313676" y="5898297"/>
              <a:chExt cx="1054737" cy="290049"/>
            </a:xfrm>
          </p:grpSpPr>
          <p:sp>
            <p:nvSpPr>
              <p:cNvPr id="818" name="四角形: 角を丸くする 817">
                <a:extLst>
                  <a:ext uri="{FF2B5EF4-FFF2-40B4-BE49-F238E27FC236}">
                    <a16:creationId xmlns:a16="http://schemas.microsoft.com/office/drawing/2014/main" id="{5E2E09A2-EF82-40C4-AD91-7B0CF73AE7D6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A8FD0F74-5F55-4D19-958B-2FB6C56AD508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673CD6B5-57CD-4B0D-BFB2-0B6BEA46DB07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FED45B10-F370-4CBA-BB1A-C6DFB9DC23E9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E4B19821-220F-4D39-88DE-723B1E6B92C4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1B902E6-EC0E-4991-8663-08E419C700C3}"/>
                </a:ext>
              </a:extLst>
            </p:cNvPr>
            <p:cNvGrpSpPr/>
            <p:nvPr/>
          </p:nvGrpSpPr>
          <p:grpSpPr>
            <a:xfrm rot="822682">
              <a:off x="1769609" y="4540566"/>
              <a:ext cx="747442" cy="205544"/>
              <a:chOff x="4313676" y="5898297"/>
              <a:chExt cx="1054737" cy="290049"/>
            </a:xfrm>
          </p:grpSpPr>
          <p:sp>
            <p:nvSpPr>
              <p:cNvPr id="813" name="四角形: 角を丸くする 812">
                <a:extLst>
                  <a:ext uri="{FF2B5EF4-FFF2-40B4-BE49-F238E27FC236}">
                    <a16:creationId xmlns:a16="http://schemas.microsoft.com/office/drawing/2014/main" id="{4211450B-F096-4425-81C4-B23963DF81E2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78AF936A-A156-4586-8A92-64C4865F1524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126A11E9-A0F7-48C2-8588-E77FBD7732D6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49EBAFDD-CAE5-4BFB-8666-0BC432C685DD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D514DFC0-D3C4-481A-95FA-261EA181825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A8665B2F-634E-45CF-93E5-1E4537640B97}"/>
                </a:ext>
              </a:extLst>
            </p:cNvPr>
            <p:cNvGrpSpPr/>
            <p:nvPr/>
          </p:nvGrpSpPr>
          <p:grpSpPr>
            <a:xfrm>
              <a:off x="2469871" y="4635482"/>
              <a:ext cx="747442" cy="205544"/>
              <a:chOff x="4313676" y="5898297"/>
              <a:chExt cx="1054737" cy="290049"/>
            </a:xfrm>
          </p:grpSpPr>
          <p:sp>
            <p:nvSpPr>
              <p:cNvPr id="808" name="四角形: 角を丸くする 807">
                <a:extLst>
                  <a:ext uri="{FF2B5EF4-FFF2-40B4-BE49-F238E27FC236}">
                    <a16:creationId xmlns:a16="http://schemas.microsoft.com/office/drawing/2014/main" id="{6C613BF0-F206-4184-9070-17C3C3EA71DC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18F6E736-3FF8-4A63-B4AF-093DBC81DD6C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E9254618-2F92-451F-9804-D2E29818F0E1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25EC10CB-C620-4711-94E3-9195B4603A49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50E44A92-43FD-4B97-A0D7-2954CCB16AD3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4" name="正方形/長方形 773">
              <a:extLst>
                <a:ext uri="{FF2B5EF4-FFF2-40B4-BE49-F238E27FC236}">
                  <a16:creationId xmlns:a16="http://schemas.microsoft.com/office/drawing/2014/main" id="{ED0BB206-6BD4-4635-950A-20BF7860010C}"/>
                </a:ext>
              </a:extLst>
            </p:cNvPr>
            <p:cNvSpPr/>
            <p:nvPr/>
          </p:nvSpPr>
          <p:spPr>
            <a:xfrm>
              <a:off x="1843864" y="4847607"/>
              <a:ext cx="2557706" cy="267751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5" name="正方形/長方形 774">
              <a:extLst>
                <a:ext uri="{FF2B5EF4-FFF2-40B4-BE49-F238E27FC236}">
                  <a16:creationId xmlns:a16="http://schemas.microsoft.com/office/drawing/2014/main" id="{BF1BA5CF-296F-4C64-9647-7BB896F60DA3}"/>
                </a:ext>
              </a:extLst>
            </p:cNvPr>
            <p:cNvSpPr/>
            <p:nvPr/>
          </p:nvSpPr>
          <p:spPr>
            <a:xfrm>
              <a:off x="2039371" y="5222549"/>
              <a:ext cx="1284263" cy="34015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D400EB57-8ED3-4EF5-9715-AB5AD023A1BD}"/>
                </a:ext>
              </a:extLst>
            </p:cNvPr>
            <p:cNvGrpSpPr/>
            <p:nvPr/>
          </p:nvGrpSpPr>
          <p:grpSpPr>
            <a:xfrm>
              <a:off x="3861933" y="4714445"/>
              <a:ext cx="717519" cy="397508"/>
              <a:chOff x="5074920" y="4381500"/>
              <a:chExt cx="906780" cy="502359"/>
            </a:xfrm>
          </p:grpSpPr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801B0AFC-58F0-40C8-BAC3-76DA3C1D9A44}"/>
                  </a:ext>
                </a:extLst>
              </p:cNvPr>
              <p:cNvSpPr/>
              <p:nvPr/>
            </p:nvSpPr>
            <p:spPr>
              <a:xfrm>
                <a:off x="5090160" y="4381500"/>
                <a:ext cx="891540" cy="502358"/>
              </a:xfrm>
              <a:custGeom>
                <a:avLst/>
                <a:gdLst>
                  <a:gd name="connsiteX0" fmla="*/ 449580 w 891540"/>
                  <a:gd name="connsiteY0" fmla="*/ 0 h 502358"/>
                  <a:gd name="connsiteX1" fmla="*/ 658095 w 891540"/>
                  <a:gd name="connsiteY1" fmla="*/ 110866 h 502358"/>
                  <a:gd name="connsiteX2" fmla="*/ 669860 w 891540"/>
                  <a:gd name="connsiteY2" fmla="*/ 132542 h 502358"/>
                  <a:gd name="connsiteX3" fmla="*/ 690758 w 891540"/>
                  <a:gd name="connsiteY3" fmla="*/ 134649 h 502358"/>
                  <a:gd name="connsiteX4" fmla="*/ 891540 w 891540"/>
                  <a:gd name="connsiteY4" fmla="*/ 381000 h 502358"/>
                  <a:gd name="connsiteX5" fmla="*/ 871779 w 891540"/>
                  <a:gd name="connsiteY5" fmla="*/ 478880 h 502358"/>
                  <a:gd name="connsiteX6" fmla="*/ 855950 w 891540"/>
                  <a:gd name="connsiteY6" fmla="*/ 502358 h 502358"/>
                  <a:gd name="connsiteX7" fmla="*/ 35591 w 891540"/>
                  <a:gd name="connsiteY7" fmla="*/ 502358 h 502358"/>
                  <a:gd name="connsiteX8" fmla="*/ 19761 w 891540"/>
                  <a:gd name="connsiteY8" fmla="*/ 478880 h 502358"/>
                  <a:gd name="connsiteX9" fmla="*/ 0 w 891540"/>
                  <a:gd name="connsiteY9" fmla="*/ 381000 h 502358"/>
                  <a:gd name="connsiteX10" fmla="*/ 200782 w 891540"/>
                  <a:gd name="connsiteY10" fmla="*/ 134649 h 502358"/>
                  <a:gd name="connsiteX11" fmla="*/ 232822 w 891540"/>
                  <a:gd name="connsiteY11" fmla="*/ 131419 h 502358"/>
                  <a:gd name="connsiteX12" fmla="*/ 271771 w 891540"/>
                  <a:gd name="connsiteY12" fmla="*/ 73651 h 502358"/>
                  <a:gd name="connsiteX13" fmla="*/ 449580 w 891540"/>
                  <a:gd name="connsiteY13" fmla="*/ 0 h 502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1540" h="502358">
                    <a:moveTo>
                      <a:pt x="449580" y="0"/>
                    </a:moveTo>
                    <a:cubicBezTo>
                      <a:pt x="536379" y="0"/>
                      <a:pt x="612906" y="43977"/>
                      <a:pt x="658095" y="110866"/>
                    </a:cubicBezTo>
                    <a:lnTo>
                      <a:pt x="669860" y="132542"/>
                    </a:lnTo>
                    <a:lnTo>
                      <a:pt x="690758" y="134649"/>
                    </a:lnTo>
                    <a:cubicBezTo>
                      <a:pt x="805345" y="158097"/>
                      <a:pt x="891540" y="259482"/>
                      <a:pt x="891540" y="381000"/>
                    </a:cubicBezTo>
                    <a:cubicBezTo>
                      <a:pt x="891540" y="415720"/>
                      <a:pt x="884504" y="448796"/>
                      <a:pt x="871779" y="478880"/>
                    </a:cubicBezTo>
                    <a:lnTo>
                      <a:pt x="855950" y="502358"/>
                    </a:lnTo>
                    <a:lnTo>
                      <a:pt x="35591" y="502358"/>
                    </a:lnTo>
                    <a:lnTo>
                      <a:pt x="19761" y="478880"/>
                    </a:lnTo>
                    <a:cubicBezTo>
                      <a:pt x="7037" y="448796"/>
                      <a:pt x="0" y="415720"/>
                      <a:pt x="0" y="381000"/>
                    </a:cubicBezTo>
                    <a:cubicBezTo>
                      <a:pt x="0" y="259482"/>
                      <a:pt x="86195" y="158097"/>
                      <a:pt x="200782" y="134649"/>
                    </a:cubicBezTo>
                    <a:lnTo>
                      <a:pt x="232822" y="131419"/>
                    </a:lnTo>
                    <a:lnTo>
                      <a:pt x="271771" y="73651"/>
                    </a:lnTo>
                    <a:cubicBezTo>
                      <a:pt x="317276" y="28145"/>
                      <a:pt x="380141" y="0"/>
                      <a:pt x="449580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6CDA4F19-1310-4631-84C3-7CF6F4C40A63}"/>
                  </a:ext>
                </a:extLst>
              </p:cNvPr>
              <p:cNvSpPr/>
              <p:nvPr/>
            </p:nvSpPr>
            <p:spPr>
              <a:xfrm>
                <a:off x="5074920" y="4526020"/>
                <a:ext cx="731520" cy="357839"/>
              </a:xfrm>
              <a:custGeom>
                <a:avLst/>
                <a:gdLst>
                  <a:gd name="connsiteX0" fmla="*/ 395784 w 784860"/>
                  <a:gd name="connsiteY0" fmla="*/ 0 h 357839"/>
                  <a:gd name="connsiteX1" fmla="*/ 579349 w 784860"/>
                  <a:gd name="connsiteY1" fmla="*/ 97600 h 357839"/>
                  <a:gd name="connsiteX2" fmla="*/ 589706 w 784860"/>
                  <a:gd name="connsiteY2" fmla="*/ 116683 h 357839"/>
                  <a:gd name="connsiteX3" fmla="*/ 608103 w 784860"/>
                  <a:gd name="connsiteY3" fmla="*/ 118538 h 357839"/>
                  <a:gd name="connsiteX4" fmla="*/ 784860 w 784860"/>
                  <a:gd name="connsiteY4" fmla="*/ 335411 h 357839"/>
                  <a:gd name="connsiteX5" fmla="*/ 780332 w 784860"/>
                  <a:gd name="connsiteY5" fmla="*/ 357839 h 357839"/>
                  <a:gd name="connsiteX6" fmla="*/ 4528 w 784860"/>
                  <a:gd name="connsiteY6" fmla="*/ 357839 h 357839"/>
                  <a:gd name="connsiteX7" fmla="*/ 0 w 784860"/>
                  <a:gd name="connsiteY7" fmla="*/ 335411 h 357839"/>
                  <a:gd name="connsiteX8" fmla="*/ 176757 w 784860"/>
                  <a:gd name="connsiteY8" fmla="*/ 118538 h 357839"/>
                  <a:gd name="connsiteX9" fmla="*/ 204963 w 784860"/>
                  <a:gd name="connsiteY9" fmla="*/ 115694 h 357839"/>
                  <a:gd name="connsiteX10" fmla="*/ 239252 w 784860"/>
                  <a:gd name="connsiteY10" fmla="*/ 64838 h 357839"/>
                  <a:gd name="connsiteX11" fmla="*/ 395784 w 784860"/>
                  <a:gd name="connsiteY11" fmla="*/ 0 h 35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860" h="357839">
                    <a:moveTo>
                      <a:pt x="395784" y="0"/>
                    </a:moveTo>
                    <a:cubicBezTo>
                      <a:pt x="472197" y="0"/>
                      <a:pt x="539567" y="38715"/>
                      <a:pt x="579349" y="97600"/>
                    </a:cubicBezTo>
                    <a:lnTo>
                      <a:pt x="589706" y="116683"/>
                    </a:lnTo>
                    <a:lnTo>
                      <a:pt x="608103" y="118538"/>
                    </a:lnTo>
                    <a:cubicBezTo>
                      <a:pt x="708979" y="139180"/>
                      <a:pt x="784860" y="228434"/>
                      <a:pt x="784860" y="335411"/>
                    </a:cubicBezTo>
                    <a:lnTo>
                      <a:pt x="780332" y="357839"/>
                    </a:lnTo>
                    <a:lnTo>
                      <a:pt x="4528" y="357839"/>
                    </a:lnTo>
                    <a:lnTo>
                      <a:pt x="0" y="335411"/>
                    </a:lnTo>
                    <a:cubicBezTo>
                      <a:pt x="0" y="228434"/>
                      <a:pt x="75881" y="139180"/>
                      <a:pt x="176757" y="118538"/>
                    </a:cubicBezTo>
                    <a:lnTo>
                      <a:pt x="204963" y="115694"/>
                    </a:lnTo>
                    <a:lnTo>
                      <a:pt x="239252" y="64838"/>
                    </a:lnTo>
                    <a:cubicBezTo>
                      <a:pt x="279312" y="24778"/>
                      <a:pt x="334654" y="0"/>
                      <a:pt x="395784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D9ED68BB-1C58-4874-95B6-2018210133E6}"/>
                </a:ext>
              </a:extLst>
            </p:cNvPr>
            <p:cNvGrpSpPr/>
            <p:nvPr/>
          </p:nvGrpSpPr>
          <p:grpSpPr>
            <a:xfrm>
              <a:off x="3489297" y="4722030"/>
              <a:ext cx="717519" cy="397508"/>
              <a:chOff x="5074920" y="4381500"/>
              <a:chExt cx="906780" cy="502359"/>
            </a:xfrm>
          </p:grpSpPr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2C5EA823-97C8-4CC0-B661-83CBEADA1464}"/>
                  </a:ext>
                </a:extLst>
              </p:cNvPr>
              <p:cNvSpPr/>
              <p:nvPr/>
            </p:nvSpPr>
            <p:spPr>
              <a:xfrm>
                <a:off x="5090160" y="4381500"/>
                <a:ext cx="891540" cy="502358"/>
              </a:xfrm>
              <a:custGeom>
                <a:avLst/>
                <a:gdLst>
                  <a:gd name="connsiteX0" fmla="*/ 449580 w 891540"/>
                  <a:gd name="connsiteY0" fmla="*/ 0 h 502358"/>
                  <a:gd name="connsiteX1" fmla="*/ 658095 w 891540"/>
                  <a:gd name="connsiteY1" fmla="*/ 110866 h 502358"/>
                  <a:gd name="connsiteX2" fmla="*/ 669860 w 891540"/>
                  <a:gd name="connsiteY2" fmla="*/ 132542 h 502358"/>
                  <a:gd name="connsiteX3" fmla="*/ 690758 w 891540"/>
                  <a:gd name="connsiteY3" fmla="*/ 134649 h 502358"/>
                  <a:gd name="connsiteX4" fmla="*/ 891540 w 891540"/>
                  <a:gd name="connsiteY4" fmla="*/ 381000 h 502358"/>
                  <a:gd name="connsiteX5" fmla="*/ 871779 w 891540"/>
                  <a:gd name="connsiteY5" fmla="*/ 478880 h 502358"/>
                  <a:gd name="connsiteX6" fmla="*/ 855950 w 891540"/>
                  <a:gd name="connsiteY6" fmla="*/ 502358 h 502358"/>
                  <a:gd name="connsiteX7" fmla="*/ 35591 w 891540"/>
                  <a:gd name="connsiteY7" fmla="*/ 502358 h 502358"/>
                  <a:gd name="connsiteX8" fmla="*/ 19761 w 891540"/>
                  <a:gd name="connsiteY8" fmla="*/ 478880 h 502358"/>
                  <a:gd name="connsiteX9" fmla="*/ 0 w 891540"/>
                  <a:gd name="connsiteY9" fmla="*/ 381000 h 502358"/>
                  <a:gd name="connsiteX10" fmla="*/ 200782 w 891540"/>
                  <a:gd name="connsiteY10" fmla="*/ 134649 h 502358"/>
                  <a:gd name="connsiteX11" fmla="*/ 232822 w 891540"/>
                  <a:gd name="connsiteY11" fmla="*/ 131419 h 502358"/>
                  <a:gd name="connsiteX12" fmla="*/ 271771 w 891540"/>
                  <a:gd name="connsiteY12" fmla="*/ 73651 h 502358"/>
                  <a:gd name="connsiteX13" fmla="*/ 449580 w 891540"/>
                  <a:gd name="connsiteY13" fmla="*/ 0 h 502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1540" h="502358">
                    <a:moveTo>
                      <a:pt x="449580" y="0"/>
                    </a:moveTo>
                    <a:cubicBezTo>
                      <a:pt x="536379" y="0"/>
                      <a:pt x="612906" y="43977"/>
                      <a:pt x="658095" y="110866"/>
                    </a:cubicBezTo>
                    <a:lnTo>
                      <a:pt x="669860" y="132542"/>
                    </a:lnTo>
                    <a:lnTo>
                      <a:pt x="690758" y="134649"/>
                    </a:lnTo>
                    <a:cubicBezTo>
                      <a:pt x="805345" y="158097"/>
                      <a:pt x="891540" y="259482"/>
                      <a:pt x="891540" y="381000"/>
                    </a:cubicBezTo>
                    <a:cubicBezTo>
                      <a:pt x="891540" y="415720"/>
                      <a:pt x="884504" y="448796"/>
                      <a:pt x="871779" y="478880"/>
                    </a:cubicBezTo>
                    <a:lnTo>
                      <a:pt x="855950" y="502358"/>
                    </a:lnTo>
                    <a:lnTo>
                      <a:pt x="35591" y="502358"/>
                    </a:lnTo>
                    <a:lnTo>
                      <a:pt x="19761" y="478880"/>
                    </a:lnTo>
                    <a:cubicBezTo>
                      <a:pt x="7037" y="448796"/>
                      <a:pt x="0" y="415720"/>
                      <a:pt x="0" y="381000"/>
                    </a:cubicBezTo>
                    <a:cubicBezTo>
                      <a:pt x="0" y="259482"/>
                      <a:pt x="86195" y="158097"/>
                      <a:pt x="200782" y="134649"/>
                    </a:cubicBezTo>
                    <a:lnTo>
                      <a:pt x="232822" y="131419"/>
                    </a:lnTo>
                    <a:lnTo>
                      <a:pt x="271771" y="73651"/>
                    </a:lnTo>
                    <a:cubicBezTo>
                      <a:pt x="317276" y="28145"/>
                      <a:pt x="380141" y="0"/>
                      <a:pt x="449580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05E62CF5-98FA-48A3-97D5-F4EE095206D8}"/>
                  </a:ext>
                </a:extLst>
              </p:cNvPr>
              <p:cNvSpPr/>
              <p:nvPr/>
            </p:nvSpPr>
            <p:spPr>
              <a:xfrm>
                <a:off x="5074920" y="4526020"/>
                <a:ext cx="731520" cy="357839"/>
              </a:xfrm>
              <a:custGeom>
                <a:avLst/>
                <a:gdLst>
                  <a:gd name="connsiteX0" fmla="*/ 395784 w 784860"/>
                  <a:gd name="connsiteY0" fmla="*/ 0 h 357839"/>
                  <a:gd name="connsiteX1" fmla="*/ 579349 w 784860"/>
                  <a:gd name="connsiteY1" fmla="*/ 97600 h 357839"/>
                  <a:gd name="connsiteX2" fmla="*/ 589706 w 784860"/>
                  <a:gd name="connsiteY2" fmla="*/ 116683 h 357839"/>
                  <a:gd name="connsiteX3" fmla="*/ 608103 w 784860"/>
                  <a:gd name="connsiteY3" fmla="*/ 118538 h 357839"/>
                  <a:gd name="connsiteX4" fmla="*/ 784860 w 784860"/>
                  <a:gd name="connsiteY4" fmla="*/ 335411 h 357839"/>
                  <a:gd name="connsiteX5" fmla="*/ 780332 w 784860"/>
                  <a:gd name="connsiteY5" fmla="*/ 357839 h 357839"/>
                  <a:gd name="connsiteX6" fmla="*/ 4528 w 784860"/>
                  <a:gd name="connsiteY6" fmla="*/ 357839 h 357839"/>
                  <a:gd name="connsiteX7" fmla="*/ 0 w 784860"/>
                  <a:gd name="connsiteY7" fmla="*/ 335411 h 357839"/>
                  <a:gd name="connsiteX8" fmla="*/ 176757 w 784860"/>
                  <a:gd name="connsiteY8" fmla="*/ 118538 h 357839"/>
                  <a:gd name="connsiteX9" fmla="*/ 204963 w 784860"/>
                  <a:gd name="connsiteY9" fmla="*/ 115694 h 357839"/>
                  <a:gd name="connsiteX10" fmla="*/ 239252 w 784860"/>
                  <a:gd name="connsiteY10" fmla="*/ 64838 h 357839"/>
                  <a:gd name="connsiteX11" fmla="*/ 395784 w 784860"/>
                  <a:gd name="connsiteY11" fmla="*/ 0 h 35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84860" h="357839">
                    <a:moveTo>
                      <a:pt x="395784" y="0"/>
                    </a:moveTo>
                    <a:cubicBezTo>
                      <a:pt x="472197" y="0"/>
                      <a:pt x="539567" y="38715"/>
                      <a:pt x="579349" y="97600"/>
                    </a:cubicBezTo>
                    <a:lnTo>
                      <a:pt x="589706" y="116683"/>
                    </a:lnTo>
                    <a:lnTo>
                      <a:pt x="608103" y="118538"/>
                    </a:lnTo>
                    <a:cubicBezTo>
                      <a:pt x="708979" y="139180"/>
                      <a:pt x="784860" y="228434"/>
                      <a:pt x="784860" y="335411"/>
                    </a:cubicBezTo>
                    <a:lnTo>
                      <a:pt x="780332" y="357839"/>
                    </a:lnTo>
                    <a:lnTo>
                      <a:pt x="4528" y="357839"/>
                    </a:lnTo>
                    <a:lnTo>
                      <a:pt x="0" y="335411"/>
                    </a:lnTo>
                    <a:cubicBezTo>
                      <a:pt x="0" y="228434"/>
                      <a:pt x="75881" y="139180"/>
                      <a:pt x="176757" y="118538"/>
                    </a:cubicBezTo>
                    <a:lnTo>
                      <a:pt x="204963" y="115694"/>
                    </a:lnTo>
                    <a:lnTo>
                      <a:pt x="239252" y="64838"/>
                    </a:lnTo>
                    <a:cubicBezTo>
                      <a:pt x="279312" y="24778"/>
                      <a:pt x="334654" y="0"/>
                      <a:pt x="395784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8" name="四角形: 角を丸くする 1">
              <a:extLst>
                <a:ext uri="{FF2B5EF4-FFF2-40B4-BE49-F238E27FC236}">
                  <a16:creationId xmlns:a16="http://schemas.microsoft.com/office/drawing/2014/main" id="{E05A97F3-9087-426C-A7FA-61BB7450509C}"/>
                </a:ext>
              </a:extLst>
            </p:cNvPr>
            <p:cNvSpPr/>
            <p:nvPr/>
          </p:nvSpPr>
          <p:spPr>
            <a:xfrm rot="10800000">
              <a:off x="1841354" y="4829086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96C34BE6-D329-41D1-9207-5D21C7AF9A53}"/>
                </a:ext>
              </a:extLst>
            </p:cNvPr>
            <p:cNvSpPr/>
            <p:nvPr/>
          </p:nvSpPr>
          <p:spPr>
            <a:xfrm>
              <a:off x="1563592" y="5045985"/>
              <a:ext cx="785760" cy="338055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0" name="四角形: 角を丸くする 1">
              <a:extLst>
                <a:ext uri="{FF2B5EF4-FFF2-40B4-BE49-F238E27FC236}">
                  <a16:creationId xmlns:a16="http://schemas.microsoft.com/office/drawing/2014/main" id="{56B21096-94F3-4A12-910E-BF0AC730AA77}"/>
                </a:ext>
              </a:extLst>
            </p:cNvPr>
            <p:cNvSpPr/>
            <p:nvPr/>
          </p:nvSpPr>
          <p:spPr>
            <a:xfrm rot="20998737">
              <a:off x="2304820" y="5029760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9DDE335A-09B5-4FA5-994C-B8C9E85D78D7}"/>
                </a:ext>
              </a:extLst>
            </p:cNvPr>
            <p:cNvSpPr/>
            <p:nvPr/>
          </p:nvSpPr>
          <p:spPr>
            <a:xfrm rot="900000">
              <a:off x="1942145" y="502966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D1A00FB3-B614-4BA8-A011-ABBF040AB22A}"/>
                </a:ext>
              </a:extLst>
            </p:cNvPr>
            <p:cNvSpPr/>
            <p:nvPr/>
          </p:nvSpPr>
          <p:spPr>
            <a:xfrm rot="21143104">
              <a:off x="3369601" y="5151440"/>
              <a:ext cx="1082928" cy="455500"/>
            </a:xfrm>
            <a:custGeom>
              <a:avLst/>
              <a:gdLst>
                <a:gd name="connsiteX0" fmla="*/ 711547 w 1187060"/>
                <a:gd name="connsiteY0" fmla="*/ 5685 h 455500"/>
                <a:gd name="connsiteX1" fmla="*/ 1187060 w 1187060"/>
                <a:gd name="connsiteY1" fmla="*/ 279792 h 455500"/>
                <a:gd name="connsiteX2" fmla="*/ 1085352 w 1187060"/>
                <a:gd name="connsiteY2" fmla="*/ 436226 h 455500"/>
                <a:gd name="connsiteX3" fmla="*/ 1051504 w 1187060"/>
                <a:gd name="connsiteY3" fmla="*/ 455500 h 455500"/>
                <a:gd name="connsiteX4" fmla="*/ 1060462 w 1187060"/>
                <a:gd name="connsiteY4" fmla="*/ 443131 h 455500"/>
                <a:gd name="connsiteX5" fmla="*/ 1072267 w 1187060"/>
                <a:gd name="connsiteY5" fmla="*/ 392939 h 455500"/>
                <a:gd name="connsiteX6" fmla="*/ 491215 w 1187060"/>
                <a:gd name="connsiteY6" fmla="*/ 143890 h 455500"/>
                <a:gd name="connsiteX7" fmla="*/ 9397 w 1187060"/>
                <a:gd name="connsiteY7" fmla="*/ 253693 h 455500"/>
                <a:gd name="connsiteX8" fmla="*/ 0 w 1187060"/>
                <a:gd name="connsiteY8" fmla="*/ 261114 h 455500"/>
                <a:gd name="connsiteX9" fmla="*/ 8091 w 1187060"/>
                <a:gd name="connsiteY9" fmla="*/ 223404 h 455500"/>
                <a:gd name="connsiteX10" fmla="*/ 591526 w 1187060"/>
                <a:gd name="connsiteY10" fmla="*/ 0 h 455500"/>
                <a:gd name="connsiteX11" fmla="*/ 711547 w 1187060"/>
                <a:gd name="connsiteY11" fmla="*/ 5685 h 45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060" h="455500">
                  <a:moveTo>
                    <a:pt x="711547" y="5685"/>
                  </a:moveTo>
                  <a:cubicBezTo>
                    <a:pt x="982921" y="31774"/>
                    <a:pt x="1187060" y="144583"/>
                    <a:pt x="1187060" y="279792"/>
                  </a:cubicBezTo>
                  <a:cubicBezTo>
                    <a:pt x="1187060" y="337739"/>
                    <a:pt x="1149565" y="391571"/>
                    <a:pt x="1085352" y="436226"/>
                  </a:cubicBezTo>
                  <a:lnTo>
                    <a:pt x="1051504" y="455500"/>
                  </a:lnTo>
                  <a:lnTo>
                    <a:pt x="1060462" y="443131"/>
                  </a:lnTo>
                  <a:cubicBezTo>
                    <a:pt x="1068202" y="426919"/>
                    <a:pt x="1072267" y="410132"/>
                    <a:pt x="1072267" y="392939"/>
                  </a:cubicBezTo>
                  <a:cubicBezTo>
                    <a:pt x="1072267" y="255393"/>
                    <a:pt x="812121" y="143890"/>
                    <a:pt x="491215" y="143890"/>
                  </a:cubicBezTo>
                  <a:cubicBezTo>
                    <a:pt x="290649" y="143890"/>
                    <a:pt x="113817" y="187446"/>
                    <a:pt x="9397" y="253693"/>
                  </a:cubicBezTo>
                  <a:lnTo>
                    <a:pt x="0" y="261114"/>
                  </a:lnTo>
                  <a:lnTo>
                    <a:pt x="8091" y="223404"/>
                  </a:lnTo>
                  <a:cubicBezTo>
                    <a:pt x="63623" y="95907"/>
                    <a:pt x="303735" y="0"/>
                    <a:pt x="591526" y="0"/>
                  </a:cubicBezTo>
                  <a:cubicBezTo>
                    <a:pt x="632639" y="0"/>
                    <a:pt x="672779" y="1958"/>
                    <a:pt x="711547" y="5685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0490600B-D284-46D3-80DE-166E5FB616CC}"/>
                </a:ext>
              </a:extLst>
            </p:cNvPr>
            <p:cNvSpPr/>
            <p:nvPr/>
          </p:nvSpPr>
          <p:spPr>
            <a:xfrm rot="11665147">
              <a:off x="1187033" y="5043141"/>
              <a:ext cx="1053981" cy="475436"/>
            </a:xfrm>
            <a:custGeom>
              <a:avLst/>
              <a:gdLst>
                <a:gd name="connsiteX0" fmla="*/ 711547 w 1187060"/>
                <a:gd name="connsiteY0" fmla="*/ 5685 h 455500"/>
                <a:gd name="connsiteX1" fmla="*/ 1187060 w 1187060"/>
                <a:gd name="connsiteY1" fmla="*/ 279792 h 455500"/>
                <a:gd name="connsiteX2" fmla="*/ 1085352 w 1187060"/>
                <a:gd name="connsiteY2" fmla="*/ 436226 h 455500"/>
                <a:gd name="connsiteX3" fmla="*/ 1051504 w 1187060"/>
                <a:gd name="connsiteY3" fmla="*/ 455500 h 455500"/>
                <a:gd name="connsiteX4" fmla="*/ 1060462 w 1187060"/>
                <a:gd name="connsiteY4" fmla="*/ 443131 h 455500"/>
                <a:gd name="connsiteX5" fmla="*/ 1072267 w 1187060"/>
                <a:gd name="connsiteY5" fmla="*/ 392939 h 455500"/>
                <a:gd name="connsiteX6" fmla="*/ 491215 w 1187060"/>
                <a:gd name="connsiteY6" fmla="*/ 143890 h 455500"/>
                <a:gd name="connsiteX7" fmla="*/ 9397 w 1187060"/>
                <a:gd name="connsiteY7" fmla="*/ 253693 h 455500"/>
                <a:gd name="connsiteX8" fmla="*/ 0 w 1187060"/>
                <a:gd name="connsiteY8" fmla="*/ 261114 h 455500"/>
                <a:gd name="connsiteX9" fmla="*/ 8091 w 1187060"/>
                <a:gd name="connsiteY9" fmla="*/ 223404 h 455500"/>
                <a:gd name="connsiteX10" fmla="*/ 591526 w 1187060"/>
                <a:gd name="connsiteY10" fmla="*/ 0 h 455500"/>
                <a:gd name="connsiteX11" fmla="*/ 711547 w 1187060"/>
                <a:gd name="connsiteY11" fmla="*/ 5685 h 45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060" h="455500">
                  <a:moveTo>
                    <a:pt x="711547" y="5685"/>
                  </a:moveTo>
                  <a:cubicBezTo>
                    <a:pt x="982921" y="31774"/>
                    <a:pt x="1187060" y="144583"/>
                    <a:pt x="1187060" y="279792"/>
                  </a:cubicBezTo>
                  <a:cubicBezTo>
                    <a:pt x="1187060" y="337739"/>
                    <a:pt x="1149565" y="391571"/>
                    <a:pt x="1085352" y="436226"/>
                  </a:cubicBezTo>
                  <a:lnTo>
                    <a:pt x="1051504" y="455500"/>
                  </a:lnTo>
                  <a:lnTo>
                    <a:pt x="1060462" y="443131"/>
                  </a:lnTo>
                  <a:cubicBezTo>
                    <a:pt x="1068202" y="426919"/>
                    <a:pt x="1072267" y="410132"/>
                    <a:pt x="1072267" y="392939"/>
                  </a:cubicBezTo>
                  <a:cubicBezTo>
                    <a:pt x="1072267" y="255393"/>
                    <a:pt x="812121" y="143890"/>
                    <a:pt x="491215" y="143890"/>
                  </a:cubicBezTo>
                  <a:cubicBezTo>
                    <a:pt x="290649" y="143890"/>
                    <a:pt x="113817" y="187446"/>
                    <a:pt x="9397" y="253693"/>
                  </a:cubicBezTo>
                  <a:lnTo>
                    <a:pt x="0" y="261114"/>
                  </a:lnTo>
                  <a:lnTo>
                    <a:pt x="8091" y="223404"/>
                  </a:lnTo>
                  <a:cubicBezTo>
                    <a:pt x="63623" y="95907"/>
                    <a:pt x="303735" y="0"/>
                    <a:pt x="591526" y="0"/>
                  </a:cubicBezTo>
                  <a:cubicBezTo>
                    <a:pt x="632639" y="0"/>
                    <a:pt x="672779" y="1958"/>
                    <a:pt x="711547" y="5685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A9853C06-98DE-4718-A56B-1EA826062275}"/>
                </a:ext>
              </a:extLst>
            </p:cNvPr>
            <p:cNvSpPr/>
            <p:nvPr/>
          </p:nvSpPr>
          <p:spPr>
            <a:xfrm rot="16526544">
              <a:off x="3711858" y="5233637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5" name="四角形: 角を丸くする 1">
              <a:extLst>
                <a:ext uri="{FF2B5EF4-FFF2-40B4-BE49-F238E27FC236}">
                  <a16:creationId xmlns:a16="http://schemas.microsoft.com/office/drawing/2014/main" id="{88A6F4A2-789A-4A44-BB47-0046678FF460}"/>
                </a:ext>
              </a:extLst>
            </p:cNvPr>
            <p:cNvSpPr/>
            <p:nvPr/>
          </p:nvSpPr>
          <p:spPr>
            <a:xfrm rot="10800000">
              <a:off x="2765802" y="5635393"/>
              <a:ext cx="850105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9302698F-E239-4D23-A77A-02E590EBC391}"/>
                </a:ext>
              </a:extLst>
            </p:cNvPr>
            <p:cNvSpPr/>
            <p:nvPr/>
          </p:nvSpPr>
          <p:spPr>
            <a:xfrm rot="17100000">
              <a:off x="1734017" y="5119988"/>
              <a:ext cx="280453" cy="902393"/>
            </a:xfrm>
            <a:custGeom>
              <a:avLst/>
              <a:gdLst>
                <a:gd name="connsiteX0" fmla="*/ 256260 w 512520"/>
                <a:gd name="connsiteY0" fmla="*/ 0 h 1108190"/>
                <a:gd name="connsiteX1" fmla="*/ 512520 w 512520"/>
                <a:gd name="connsiteY1" fmla="*/ 256260 h 1108190"/>
                <a:gd name="connsiteX2" fmla="*/ 512519 w 512520"/>
                <a:gd name="connsiteY2" fmla="*/ 851930 h 1108190"/>
                <a:gd name="connsiteX3" fmla="*/ 256259 w 512520"/>
                <a:gd name="connsiteY3" fmla="*/ 1108190 h 1108190"/>
                <a:gd name="connsiteX4" fmla="*/ 256260 w 512520"/>
                <a:gd name="connsiteY4" fmla="*/ 1108189 h 1108190"/>
                <a:gd name="connsiteX5" fmla="*/ 247828 w 512520"/>
                <a:gd name="connsiteY5" fmla="*/ 1106487 h 1108190"/>
                <a:gd name="connsiteX6" fmla="*/ 247829 w 512520"/>
                <a:gd name="connsiteY6" fmla="*/ 353464 h 1108190"/>
                <a:gd name="connsiteX7" fmla="*/ 167529 w 512520"/>
                <a:gd name="connsiteY7" fmla="*/ 273164 h 1108190"/>
                <a:gd name="connsiteX8" fmla="*/ 87229 w 512520"/>
                <a:gd name="connsiteY8" fmla="*/ 353464 h 1108190"/>
                <a:gd name="connsiteX9" fmla="*/ 87229 w 512520"/>
                <a:gd name="connsiteY9" fmla="*/ 1041339 h 1108190"/>
                <a:gd name="connsiteX10" fmla="*/ 75057 w 512520"/>
                <a:gd name="connsiteY10" fmla="*/ 1033132 h 1108190"/>
                <a:gd name="connsiteX11" fmla="*/ 0 w 512520"/>
                <a:gd name="connsiteY11" fmla="*/ 851929 h 1108190"/>
                <a:gd name="connsiteX12" fmla="*/ 0 w 512520"/>
                <a:gd name="connsiteY12" fmla="*/ 256260 h 1108190"/>
                <a:gd name="connsiteX13" fmla="*/ 256260 w 512520"/>
                <a:gd name="connsiteY13" fmla="*/ 0 h 110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2520" h="1108190">
                  <a:moveTo>
                    <a:pt x="256260" y="0"/>
                  </a:moveTo>
                  <a:cubicBezTo>
                    <a:pt x="397788" y="0"/>
                    <a:pt x="512520" y="114732"/>
                    <a:pt x="512520" y="256260"/>
                  </a:cubicBezTo>
                  <a:cubicBezTo>
                    <a:pt x="512520" y="454817"/>
                    <a:pt x="512519" y="653373"/>
                    <a:pt x="512519" y="851930"/>
                  </a:cubicBezTo>
                  <a:cubicBezTo>
                    <a:pt x="512519" y="993458"/>
                    <a:pt x="397787" y="1108190"/>
                    <a:pt x="256259" y="1108190"/>
                  </a:cubicBezTo>
                  <a:lnTo>
                    <a:pt x="256260" y="1108189"/>
                  </a:lnTo>
                  <a:lnTo>
                    <a:pt x="247828" y="1106487"/>
                  </a:lnTo>
                  <a:lnTo>
                    <a:pt x="247829" y="353464"/>
                  </a:lnTo>
                  <a:cubicBezTo>
                    <a:pt x="247829" y="309116"/>
                    <a:pt x="211877" y="273164"/>
                    <a:pt x="167529" y="273164"/>
                  </a:cubicBezTo>
                  <a:cubicBezTo>
                    <a:pt x="123181" y="273164"/>
                    <a:pt x="87229" y="309116"/>
                    <a:pt x="87229" y="353464"/>
                  </a:cubicBezTo>
                  <a:lnTo>
                    <a:pt x="87229" y="1041339"/>
                  </a:lnTo>
                  <a:lnTo>
                    <a:pt x="75057" y="1033132"/>
                  </a:lnTo>
                  <a:cubicBezTo>
                    <a:pt x="28683" y="986758"/>
                    <a:pt x="0" y="922693"/>
                    <a:pt x="0" y="851929"/>
                  </a:cubicBezTo>
                  <a:lnTo>
                    <a:pt x="0" y="256260"/>
                  </a:lnTo>
                  <a:cubicBezTo>
                    <a:pt x="0" y="114732"/>
                    <a:pt x="114732" y="0"/>
                    <a:pt x="256260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5F79A050-BFDB-45C7-83E7-3AD709D3F3AA}"/>
                </a:ext>
              </a:extLst>
            </p:cNvPr>
            <p:cNvSpPr/>
            <p:nvPr/>
          </p:nvSpPr>
          <p:spPr>
            <a:xfrm rot="15577176" flipV="1">
              <a:off x="3317690" y="4876723"/>
              <a:ext cx="360816" cy="883456"/>
            </a:xfrm>
            <a:custGeom>
              <a:avLst/>
              <a:gdLst>
                <a:gd name="connsiteX0" fmla="*/ 256260 w 512520"/>
                <a:gd name="connsiteY0" fmla="*/ 0 h 1108190"/>
                <a:gd name="connsiteX1" fmla="*/ 512520 w 512520"/>
                <a:gd name="connsiteY1" fmla="*/ 256260 h 1108190"/>
                <a:gd name="connsiteX2" fmla="*/ 512519 w 512520"/>
                <a:gd name="connsiteY2" fmla="*/ 851930 h 1108190"/>
                <a:gd name="connsiteX3" fmla="*/ 256259 w 512520"/>
                <a:gd name="connsiteY3" fmla="*/ 1108190 h 1108190"/>
                <a:gd name="connsiteX4" fmla="*/ 256260 w 512520"/>
                <a:gd name="connsiteY4" fmla="*/ 1108189 h 1108190"/>
                <a:gd name="connsiteX5" fmla="*/ 247828 w 512520"/>
                <a:gd name="connsiteY5" fmla="*/ 1106487 h 1108190"/>
                <a:gd name="connsiteX6" fmla="*/ 247829 w 512520"/>
                <a:gd name="connsiteY6" fmla="*/ 353464 h 1108190"/>
                <a:gd name="connsiteX7" fmla="*/ 167529 w 512520"/>
                <a:gd name="connsiteY7" fmla="*/ 273164 h 1108190"/>
                <a:gd name="connsiteX8" fmla="*/ 87229 w 512520"/>
                <a:gd name="connsiteY8" fmla="*/ 353464 h 1108190"/>
                <a:gd name="connsiteX9" fmla="*/ 87229 w 512520"/>
                <a:gd name="connsiteY9" fmla="*/ 1041339 h 1108190"/>
                <a:gd name="connsiteX10" fmla="*/ 75057 w 512520"/>
                <a:gd name="connsiteY10" fmla="*/ 1033132 h 1108190"/>
                <a:gd name="connsiteX11" fmla="*/ 0 w 512520"/>
                <a:gd name="connsiteY11" fmla="*/ 851929 h 1108190"/>
                <a:gd name="connsiteX12" fmla="*/ 0 w 512520"/>
                <a:gd name="connsiteY12" fmla="*/ 256260 h 1108190"/>
                <a:gd name="connsiteX13" fmla="*/ 256260 w 512520"/>
                <a:gd name="connsiteY13" fmla="*/ 0 h 110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2520" h="1108190">
                  <a:moveTo>
                    <a:pt x="256260" y="0"/>
                  </a:moveTo>
                  <a:cubicBezTo>
                    <a:pt x="397788" y="0"/>
                    <a:pt x="512520" y="114732"/>
                    <a:pt x="512520" y="256260"/>
                  </a:cubicBezTo>
                  <a:cubicBezTo>
                    <a:pt x="512520" y="454817"/>
                    <a:pt x="512519" y="653373"/>
                    <a:pt x="512519" y="851930"/>
                  </a:cubicBezTo>
                  <a:cubicBezTo>
                    <a:pt x="512519" y="993458"/>
                    <a:pt x="397787" y="1108190"/>
                    <a:pt x="256259" y="1108190"/>
                  </a:cubicBezTo>
                  <a:lnTo>
                    <a:pt x="256260" y="1108189"/>
                  </a:lnTo>
                  <a:lnTo>
                    <a:pt x="247828" y="1106487"/>
                  </a:lnTo>
                  <a:lnTo>
                    <a:pt x="247829" y="353464"/>
                  </a:lnTo>
                  <a:cubicBezTo>
                    <a:pt x="247829" y="309116"/>
                    <a:pt x="211877" y="273164"/>
                    <a:pt x="167529" y="273164"/>
                  </a:cubicBezTo>
                  <a:cubicBezTo>
                    <a:pt x="123181" y="273164"/>
                    <a:pt x="87229" y="309116"/>
                    <a:pt x="87229" y="353464"/>
                  </a:cubicBezTo>
                  <a:lnTo>
                    <a:pt x="87229" y="1041339"/>
                  </a:lnTo>
                  <a:lnTo>
                    <a:pt x="75057" y="1033132"/>
                  </a:lnTo>
                  <a:cubicBezTo>
                    <a:pt x="28683" y="986758"/>
                    <a:pt x="0" y="922693"/>
                    <a:pt x="0" y="851929"/>
                  </a:cubicBezTo>
                  <a:lnTo>
                    <a:pt x="0" y="256260"/>
                  </a:lnTo>
                  <a:cubicBezTo>
                    <a:pt x="0" y="114732"/>
                    <a:pt x="114732" y="0"/>
                    <a:pt x="256260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324EDE42-B56E-48B6-9EC4-A7DF9B605F46}"/>
                </a:ext>
              </a:extLst>
            </p:cNvPr>
            <p:cNvSpPr/>
            <p:nvPr/>
          </p:nvSpPr>
          <p:spPr>
            <a:xfrm>
              <a:off x="1391677" y="4611594"/>
              <a:ext cx="367606" cy="38149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1C9A38F1-64F5-431C-B41E-5F5420A324C5}"/>
                </a:ext>
              </a:extLst>
            </p:cNvPr>
            <p:cNvSpPr/>
            <p:nvPr/>
          </p:nvSpPr>
          <p:spPr>
            <a:xfrm rot="5400000">
              <a:off x="2659667" y="5104307"/>
              <a:ext cx="330120" cy="92358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4F74ECA6-B7EF-495F-B745-F8FA81870DC2}"/>
                </a:ext>
              </a:extLst>
            </p:cNvPr>
            <p:cNvSpPr/>
            <p:nvPr/>
          </p:nvSpPr>
          <p:spPr>
            <a:xfrm rot="16526544">
              <a:off x="2407563" y="4994874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7D7E5737-D4C4-41F1-82E0-AFEFFB25901E}"/>
                </a:ext>
              </a:extLst>
            </p:cNvPr>
            <p:cNvGrpSpPr/>
            <p:nvPr/>
          </p:nvGrpSpPr>
          <p:grpSpPr>
            <a:xfrm>
              <a:off x="1442440" y="4669406"/>
              <a:ext cx="776187" cy="257580"/>
              <a:chOff x="-406024" y="832448"/>
              <a:chExt cx="776187" cy="257580"/>
            </a:xfrm>
          </p:grpSpPr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FBA0952-1487-49CE-B637-4B1C1C1A69FC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E4ED299B-D79E-4286-9BAD-91E844C77C8F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7467F2A9-A390-4EDD-A8AB-FFE425F057AD}"/>
                </a:ext>
              </a:extLst>
            </p:cNvPr>
            <p:cNvGrpSpPr/>
            <p:nvPr/>
          </p:nvGrpSpPr>
          <p:grpSpPr>
            <a:xfrm>
              <a:off x="3876812" y="5045156"/>
              <a:ext cx="776187" cy="257580"/>
              <a:chOff x="-406024" y="832448"/>
              <a:chExt cx="776187" cy="257580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16A5E29-D6AC-4695-8A76-120F54E31338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9A42177-6FF8-43F9-B6DB-4682AC9FA6A5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3E4979EA-B474-4795-A268-AEAD6342ED86}"/>
                </a:ext>
              </a:extLst>
            </p:cNvPr>
            <p:cNvSpPr/>
            <p:nvPr/>
          </p:nvSpPr>
          <p:spPr>
            <a:xfrm rot="900000">
              <a:off x="1878816" y="568689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D3C27CA9-F6BD-40E0-B45E-20FF6BE71C97}"/>
                </a:ext>
              </a:extLst>
            </p:cNvPr>
            <p:cNvGrpSpPr/>
            <p:nvPr/>
          </p:nvGrpSpPr>
          <p:grpSpPr>
            <a:xfrm>
              <a:off x="2439058" y="5120915"/>
              <a:ext cx="776187" cy="257580"/>
              <a:chOff x="-406024" y="832448"/>
              <a:chExt cx="776187" cy="257580"/>
            </a:xfrm>
          </p:grpSpPr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035AAA6-D662-4CB3-88E3-7FF21FB2B993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76BE4AC2-101A-41AE-8A9F-2CAC86FB1D37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5F1E0EAA-BF7B-4AE5-A8DB-F3ABF5B22F89}"/>
                </a:ext>
              </a:extLst>
            </p:cNvPr>
            <p:cNvSpPr/>
            <p:nvPr/>
          </p:nvSpPr>
          <p:spPr>
            <a:xfrm rot="900000">
              <a:off x="3821918" y="5410675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0DF1235A-4EA9-419C-B54F-A1460414BDFB}"/>
                </a:ext>
              </a:extLst>
            </p:cNvPr>
            <p:cNvSpPr/>
            <p:nvPr/>
          </p:nvSpPr>
          <p:spPr bwMode="auto">
            <a:xfrm rot="4510614">
              <a:off x="1904512" y="4514444"/>
              <a:ext cx="160425" cy="1390877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701CB1C9-9BB9-4657-BE5D-5E9F4270D2D6}"/>
                </a:ext>
              </a:extLst>
            </p:cNvPr>
            <p:cNvSpPr/>
            <p:nvPr/>
          </p:nvSpPr>
          <p:spPr bwMode="auto">
            <a:xfrm rot="4948763">
              <a:off x="3206307" y="5038246"/>
              <a:ext cx="160425" cy="1390877"/>
            </a:xfrm>
            <a:custGeom>
              <a:avLst/>
              <a:gdLst>
                <a:gd name="connsiteX0" fmla="*/ 604797 w 951976"/>
                <a:gd name="connsiteY0" fmla="*/ 38 h 2027699"/>
                <a:gd name="connsiteX1" fmla="*/ 932104 w 951976"/>
                <a:gd name="connsiteY1" fmla="*/ 1202260 h 2027699"/>
                <a:gd name="connsiteX2" fmla="*/ 0 w 951976"/>
                <a:gd name="connsiteY2" fmla="*/ 2025839 h 2027699"/>
                <a:gd name="connsiteX3" fmla="*/ 351802 w 951976"/>
                <a:gd name="connsiteY3" fmla="*/ 1135296 h 2027699"/>
                <a:gd name="connsiteX4" fmla="*/ 604797 w 951976"/>
                <a:gd name="connsiteY4" fmla="*/ 38 h 2027699"/>
                <a:gd name="connsiteX0" fmla="*/ 604797 w 987005"/>
                <a:gd name="connsiteY0" fmla="*/ 2 h 2027663"/>
                <a:gd name="connsiteX1" fmla="*/ 932104 w 987005"/>
                <a:gd name="connsiteY1" fmla="*/ 1202224 h 2027663"/>
                <a:gd name="connsiteX2" fmla="*/ 0 w 987005"/>
                <a:gd name="connsiteY2" fmla="*/ 2025803 h 2027663"/>
                <a:gd name="connsiteX3" fmla="*/ 351802 w 987005"/>
                <a:gd name="connsiteY3" fmla="*/ 1135260 h 2027663"/>
                <a:gd name="connsiteX4" fmla="*/ 604797 w 987005"/>
                <a:gd name="connsiteY4" fmla="*/ 2 h 2027663"/>
                <a:gd name="connsiteX0" fmla="*/ 604797 w 939219"/>
                <a:gd name="connsiteY0" fmla="*/ 526 h 2028187"/>
                <a:gd name="connsiteX1" fmla="*/ 932104 w 939219"/>
                <a:gd name="connsiteY1" fmla="*/ 1202748 h 2028187"/>
                <a:gd name="connsiteX2" fmla="*/ 0 w 939219"/>
                <a:gd name="connsiteY2" fmla="*/ 2026327 h 2028187"/>
                <a:gd name="connsiteX3" fmla="*/ 369646 w 939219"/>
                <a:gd name="connsiteY3" fmla="*/ 1076673 h 2028187"/>
                <a:gd name="connsiteX4" fmla="*/ 604797 w 939219"/>
                <a:gd name="connsiteY4" fmla="*/ 526 h 2028187"/>
                <a:gd name="connsiteX0" fmla="*/ 604797 w 939219"/>
                <a:gd name="connsiteY0" fmla="*/ 685 h 2028346"/>
                <a:gd name="connsiteX1" fmla="*/ 932104 w 939219"/>
                <a:gd name="connsiteY1" fmla="*/ 1202907 h 2028346"/>
                <a:gd name="connsiteX2" fmla="*/ 0 w 939219"/>
                <a:gd name="connsiteY2" fmla="*/ 2026486 h 2028346"/>
                <a:gd name="connsiteX3" fmla="*/ 369646 w 939219"/>
                <a:gd name="connsiteY3" fmla="*/ 1076832 h 2028346"/>
                <a:gd name="connsiteX4" fmla="*/ 604797 w 939219"/>
                <a:gd name="connsiteY4" fmla="*/ 685 h 2028346"/>
                <a:gd name="connsiteX0" fmla="*/ 604797 w 932103"/>
                <a:gd name="connsiteY0" fmla="*/ 685 h 2028346"/>
                <a:gd name="connsiteX1" fmla="*/ 932104 w 932103"/>
                <a:gd name="connsiteY1" fmla="*/ 1202907 h 2028346"/>
                <a:gd name="connsiteX2" fmla="*/ 0 w 932103"/>
                <a:gd name="connsiteY2" fmla="*/ 2026486 h 2028346"/>
                <a:gd name="connsiteX3" fmla="*/ 369646 w 932103"/>
                <a:gd name="connsiteY3" fmla="*/ 1076832 h 2028346"/>
                <a:gd name="connsiteX4" fmla="*/ 604797 w 932103"/>
                <a:gd name="connsiteY4" fmla="*/ 685 h 2028346"/>
                <a:gd name="connsiteX0" fmla="*/ 604797 w 932103"/>
                <a:gd name="connsiteY0" fmla="*/ 3 h 2027664"/>
                <a:gd name="connsiteX1" fmla="*/ 932104 w 932103"/>
                <a:gd name="connsiteY1" fmla="*/ 1202225 h 2027664"/>
                <a:gd name="connsiteX2" fmla="*/ 0 w 932103"/>
                <a:gd name="connsiteY2" fmla="*/ 2025804 h 2027664"/>
                <a:gd name="connsiteX3" fmla="*/ 369646 w 932103"/>
                <a:gd name="connsiteY3" fmla="*/ 1076150 h 2027664"/>
                <a:gd name="connsiteX4" fmla="*/ 604797 w 932103"/>
                <a:gd name="connsiteY4" fmla="*/ 3 h 202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2103" h="2027664">
                  <a:moveTo>
                    <a:pt x="604797" y="3"/>
                  </a:moveTo>
                  <a:cubicBezTo>
                    <a:pt x="966220" y="1312"/>
                    <a:pt x="898827" y="559745"/>
                    <a:pt x="932104" y="1202225"/>
                  </a:cubicBezTo>
                  <a:cubicBezTo>
                    <a:pt x="844073" y="1935863"/>
                    <a:pt x="160246" y="2044295"/>
                    <a:pt x="0" y="2025804"/>
                  </a:cubicBezTo>
                  <a:cubicBezTo>
                    <a:pt x="72754" y="1829651"/>
                    <a:pt x="420768" y="1708778"/>
                    <a:pt x="369646" y="1076150"/>
                  </a:cubicBezTo>
                  <a:cubicBezTo>
                    <a:pt x="318524" y="443522"/>
                    <a:pt x="243374" y="-1306"/>
                    <a:pt x="604797" y="3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839" name="グループ化 838">
            <a:extLst>
              <a:ext uri="{FF2B5EF4-FFF2-40B4-BE49-F238E27FC236}">
                <a16:creationId xmlns:a16="http://schemas.microsoft.com/office/drawing/2014/main" id="{E0EF3F9D-50B3-4026-BDCA-425B2C90005A}"/>
              </a:ext>
            </a:extLst>
          </p:cNvPr>
          <p:cNvGrpSpPr/>
          <p:nvPr/>
        </p:nvGrpSpPr>
        <p:grpSpPr>
          <a:xfrm>
            <a:off x="3698540" y="4442605"/>
            <a:ext cx="2527970" cy="1372920"/>
            <a:chOff x="1889702" y="3463131"/>
            <a:chExt cx="3561773" cy="1934372"/>
          </a:xfrm>
        </p:grpSpPr>
        <p:sp>
          <p:nvSpPr>
            <p:cNvPr id="840" name="四角形: 上の 2 つの角を丸める 839">
              <a:extLst>
                <a:ext uri="{FF2B5EF4-FFF2-40B4-BE49-F238E27FC236}">
                  <a16:creationId xmlns:a16="http://schemas.microsoft.com/office/drawing/2014/main" id="{B84E431C-A4A5-48B0-94D1-3E4C21E8AFCB}"/>
                </a:ext>
              </a:extLst>
            </p:cNvPr>
            <p:cNvSpPr/>
            <p:nvPr/>
          </p:nvSpPr>
          <p:spPr>
            <a:xfrm>
              <a:off x="1895474" y="3463131"/>
              <a:ext cx="3556001" cy="154622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59224418-1DCF-40A3-BB92-83053AEFA836}"/>
                </a:ext>
              </a:extLst>
            </p:cNvPr>
            <p:cNvSpPr/>
            <p:nvPr/>
          </p:nvSpPr>
          <p:spPr>
            <a:xfrm>
              <a:off x="2014537" y="3947143"/>
              <a:ext cx="3306762" cy="310531"/>
            </a:xfrm>
            <a:custGeom>
              <a:avLst/>
              <a:gdLst>
                <a:gd name="connsiteX0" fmla="*/ 3173386 w 3306762"/>
                <a:gd name="connsiteY0" fmla="*/ 243909 h 310531"/>
                <a:gd name="connsiteX1" fmla="*/ 3204091 w 3306762"/>
                <a:gd name="connsiteY1" fmla="*/ 246283 h 310531"/>
                <a:gd name="connsiteX2" fmla="*/ 3204565 w 3306762"/>
                <a:gd name="connsiteY2" fmla="*/ 246319 h 310531"/>
                <a:gd name="connsiteX3" fmla="*/ 3247544 w 3306762"/>
                <a:gd name="connsiteY3" fmla="*/ 244427 h 310531"/>
                <a:gd name="connsiteX4" fmla="*/ 3269340 w 3306762"/>
                <a:gd name="connsiteY4" fmla="*/ 249590 h 310531"/>
                <a:gd name="connsiteX5" fmla="*/ 3269464 w 3306762"/>
                <a:gd name="connsiteY5" fmla="*/ 249612 h 310531"/>
                <a:gd name="connsiteX6" fmla="*/ 3297311 w 3306762"/>
                <a:gd name="connsiteY6" fmla="*/ 254600 h 310531"/>
                <a:gd name="connsiteX7" fmla="*/ 3296059 w 3306762"/>
                <a:gd name="connsiteY7" fmla="*/ 260033 h 310531"/>
                <a:gd name="connsiteX8" fmla="*/ 3305205 w 3306762"/>
                <a:gd name="connsiteY8" fmla="*/ 268339 h 310531"/>
                <a:gd name="connsiteX9" fmla="*/ 3262362 w 3306762"/>
                <a:gd name="connsiteY9" fmla="*/ 275611 h 310531"/>
                <a:gd name="connsiteX10" fmla="*/ 3247026 w 3306762"/>
                <a:gd name="connsiteY10" fmla="*/ 281841 h 310531"/>
                <a:gd name="connsiteX11" fmla="*/ 3194808 w 3306762"/>
                <a:gd name="connsiteY11" fmla="*/ 282596 h 310531"/>
                <a:gd name="connsiteX12" fmla="*/ 3184451 w 3306762"/>
                <a:gd name="connsiteY12" fmla="*/ 284440 h 310531"/>
                <a:gd name="connsiteX13" fmla="*/ 3189867 w 3306762"/>
                <a:gd name="connsiteY13" fmla="*/ 289359 h 310531"/>
                <a:gd name="connsiteX14" fmla="*/ 3147024 w 3306762"/>
                <a:gd name="connsiteY14" fmla="*/ 296631 h 310531"/>
                <a:gd name="connsiteX15" fmla="*/ 3131688 w 3306762"/>
                <a:gd name="connsiteY15" fmla="*/ 302862 h 310531"/>
                <a:gd name="connsiteX16" fmla="*/ 3079470 w 3306762"/>
                <a:gd name="connsiteY16" fmla="*/ 303616 h 310531"/>
                <a:gd name="connsiteX17" fmla="*/ 3042154 w 3306762"/>
                <a:gd name="connsiteY17" fmla="*/ 310263 h 310531"/>
                <a:gd name="connsiteX18" fmla="*/ 2987288 w 3306762"/>
                <a:gd name="connsiteY18" fmla="*/ 306205 h 310531"/>
                <a:gd name="connsiteX19" fmla="*/ 2905786 w 3306762"/>
                <a:gd name="connsiteY19" fmla="*/ 302197 h 310531"/>
                <a:gd name="connsiteX20" fmla="*/ 2869951 w 3306762"/>
                <a:gd name="connsiteY20" fmla="*/ 297736 h 310531"/>
                <a:gd name="connsiteX21" fmla="*/ 2872760 w 3306762"/>
                <a:gd name="connsiteY21" fmla="*/ 295528 h 310531"/>
                <a:gd name="connsiteX22" fmla="*/ 2862939 w 3306762"/>
                <a:gd name="connsiteY22" fmla="*/ 294036 h 310531"/>
                <a:gd name="connsiteX23" fmla="*/ 2781438 w 3306762"/>
                <a:gd name="connsiteY23" fmla="*/ 290027 h 310531"/>
                <a:gd name="connsiteX24" fmla="*/ 2745603 w 3306762"/>
                <a:gd name="connsiteY24" fmla="*/ 285566 h 310531"/>
                <a:gd name="connsiteX25" fmla="*/ 2753260 w 3306762"/>
                <a:gd name="connsiteY25" fmla="*/ 279545 h 310531"/>
                <a:gd name="connsiteX26" fmla="*/ 2737091 w 3306762"/>
                <a:gd name="connsiteY26" fmla="*/ 273367 h 310531"/>
                <a:gd name="connsiteX27" fmla="*/ 2766620 w 3306762"/>
                <a:gd name="connsiteY27" fmla="*/ 267876 h 310531"/>
                <a:gd name="connsiteX28" fmla="*/ 2766902 w 3306762"/>
                <a:gd name="connsiteY28" fmla="*/ 267732 h 310531"/>
                <a:gd name="connsiteX29" fmla="*/ 2780055 w 3306762"/>
                <a:gd name="connsiteY29" fmla="*/ 259847 h 310531"/>
                <a:gd name="connsiteX30" fmla="*/ 2844045 w 3306762"/>
                <a:gd name="connsiteY30" fmla="*/ 258045 h 310531"/>
                <a:gd name="connsiteX31" fmla="*/ 2844063 w 3306762"/>
                <a:gd name="connsiteY31" fmla="*/ 258043 h 310531"/>
                <a:gd name="connsiteX32" fmla="*/ 2873815 w 3306762"/>
                <a:gd name="connsiteY32" fmla="*/ 254058 h 310531"/>
                <a:gd name="connsiteX33" fmla="*/ 2908561 w 3306762"/>
                <a:gd name="connsiteY33" fmla="*/ 256175 h 310531"/>
                <a:gd name="connsiteX34" fmla="*/ 2908741 w 3306762"/>
                <a:gd name="connsiteY34" fmla="*/ 256150 h 310531"/>
                <a:gd name="connsiteX35" fmla="*/ 2933700 w 3306762"/>
                <a:gd name="connsiteY35" fmla="*/ 252760 h 310531"/>
                <a:gd name="connsiteX36" fmla="*/ 2964405 w 3306762"/>
                <a:gd name="connsiteY36" fmla="*/ 255133 h 310531"/>
                <a:gd name="connsiteX37" fmla="*/ 2964877 w 3306762"/>
                <a:gd name="connsiteY37" fmla="*/ 255170 h 310531"/>
                <a:gd name="connsiteX38" fmla="*/ 3007858 w 3306762"/>
                <a:gd name="connsiteY38" fmla="*/ 253278 h 310531"/>
                <a:gd name="connsiteX39" fmla="*/ 3013648 w 3306762"/>
                <a:gd name="connsiteY39" fmla="*/ 254649 h 310531"/>
                <a:gd name="connsiteX40" fmla="*/ 3019742 w 3306762"/>
                <a:gd name="connsiteY40" fmla="*/ 250996 h 310531"/>
                <a:gd name="connsiteX41" fmla="*/ 3083731 w 3306762"/>
                <a:gd name="connsiteY41" fmla="*/ 249194 h 310531"/>
                <a:gd name="connsiteX42" fmla="*/ 3083750 w 3306762"/>
                <a:gd name="connsiteY42" fmla="*/ 249192 h 310531"/>
                <a:gd name="connsiteX43" fmla="*/ 3113502 w 3306762"/>
                <a:gd name="connsiteY43" fmla="*/ 245207 h 310531"/>
                <a:gd name="connsiteX44" fmla="*/ 3148248 w 3306762"/>
                <a:gd name="connsiteY44" fmla="*/ 247324 h 310531"/>
                <a:gd name="connsiteX45" fmla="*/ 3148428 w 3306762"/>
                <a:gd name="connsiteY45" fmla="*/ 247300 h 310531"/>
                <a:gd name="connsiteX46" fmla="*/ 2478734 w 3306762"/>
                <a:gd name="connsiteY46" fmla="*/ 218498 h 310531"/>
                <a:gd name="connsiteX47" fmla="*/ 2498320 w 3306762"/>
                <a:gd name="connsiteY47" fmla="*/ 220306 h 310531"/>
                <a:gd name="connsiteX48" fmla="*/ 2498622 w 3306762"/>
                <a:gd name="connsiteY48" fmla="*/ 220334 h 310531"/>
                <a:gd name="connsiteX49" fmla="*/ 2526038 w 3306762"/>
                <a:gd name="connsiteY49" fmla="*/ 218892 h 310531"/>
                <a:gd name="connsiteX50" fmla="*/ 2539941 w 3306762"/>
                <a:gd name="connsiteY50" fmla="*/ 222825 h 310531"/>
                <a:gd name="connsiteX51" fmla="*/ 2540020 w 3306762"/>
                <a:gd name="connsiteY51" fmla="*/ 222842 h 310531"/>
                <a:gd name="connsiteX52" fmla="*/ 2557783 w 3306762"/>
                <a:gd name="connsiteY52" fmla="*/ 226642 h 310531"/>
                <a:gd name="connsiteX53" fmla="*/ 2556985 w 3306762"/>
                <a:gd name="connsiteY53" fmla="*/ 230782 h 310531"/>
                <a:gd name="connsiteX54" fmla="*/ 2562819 w 3306762"/>
                <a:gd name="connsiteY54" fmla="*/ 237111 h 310531"/>
                <a:gd name="connsiteX55" fmla="*/ 2535490 w 3306762"/>
                <a:gd name="connsiteY55" fmla="*/ 242651 h 310531"/>
                <a:gd name="connsiteX56" fmla="*/ 2525707 w 3306762"/>
                <a:gd name="connsiteY56" fmla="*/ 247398 h 310531"/>
                <a:gd name="connsiteX57" fmla="*/ 2492398 w 3306762"/>
                <a:gd name="connsiteY57" fmla="*/ 247972 h 310531"/>
                <a:gd name="connsiteX58" fmla="*/ 2485792 w 3306762"/>
                <a:gd name="connsiteY58" fmla="*/ 249378 h 310531"/>
                <a:gd name="connsiteX59" fmla="*/ 2489247 w 3306762"/>
                <a:gd name="connsiteY59" fmla="*/ 253126 h 310531"/>
                <a:gd name="connsiteX60" fmla="*/ 2461918 w 3306762"/>
                <a:gd name="connsiteY60" fmla="*/ 258666 h 310531"/>
                <a:gd name="connsiteX61" fmla="*/ 2452135 w 3306762"/>
                <a:gd name="connsiteY61" fmla="*/ 263413 h 310531"/>
                <a:gd name="connsiteX62" fmla="*/ 2418826 w 3306762"/>
                <a:gd name="connsiteY62" fmla="*/ 263988 h 310531"/>
                <a:gd name="connsiteX63" fmla="*/ 2395023 w 3306762"/>
                <a:gd name="connsiteY63" fmla="*/ 269052 h 310531"/>
                <a:gd name="connsiteX64" fmla="*/ 2360025 w 3306762"/>
                <a:gd name="connsiteY64" fmla="*/ 265960 h 310531"/>
                <a:gd name="connsiteX65" fmla="*/ 2308037 w 3306762"/>
                <a:gd name="connsiteY65" fmla="*/ 262906 h 310531"/>
                <a:gd name="connsiteX66" fmla="*/ 2285178 w 3306762"/>
                <a:gd name="connsiteY66" fmla="*/ 259508 h 310531"/>
                <a:gd name="connsiteX67" fmla="*/ 2286970 w 3306762"/>
                <a:gd name="connsiteY67" fmla="*/ 257825 h 310531"/>
                <a:gd name="connsiteX68" fmla="*/ 2280705 w 3306762"/>
                <a:gd name="connsiteY68" fmla="*/ 256688 h 310531"/>
                <a:gd name="connsiteX69" fmla="*/ 2228717 w 3306762"/>
                <a:gd name="connsiteY69" fmla="*/ 253634 h 310531"/>
                <a:gd name="connsiteX70" fmla="*/ 2205858 w 3306762"/>
                <a:gd name="connsiteY70" fmla="*/ 250236 h 310531"/>
                <a:gd name="connsiteX71" fmla="*/ 2210743 w 3306762"/>
                <a:gd name="connsiteY71" fmla="*/ 245648 h 310531"/>
                <a:gd name="connsiteX72" fmla="*/ 2200429 w 3306762"/>
                <a:gd name="connsiteY72" fmla="*/ 240941 h 310531"/>
                <a:gd name="connsiteX73" fmla="*/ 2219265 w 3306762"/>
                <a:gd name="connsiteY73" fmla="*/ 236758 h 310531"/>
                <a:gd name="connsiteX74" fmla="*/ 2219445 w 3306762"/>
                <a:gd name="connsiteY74" fmla="*/ 236648 h 310531"/>
                <a:gd name="connsiteX75" fmla="*/ 2227835 w 3306762"/>
                <a:gd name="connsiteY75" fmla="*/ 230640 h 310531"/>
                <a:gd name="connsiteX76" fmla="*/ 2268653 w 3306762"/>
                <a:gd name="connsiteY76" fmla="*/ 229267 h 310531"/>
                <a:gd name="connsiteX77" fmla="*/ 2268665 w 3306762"/>
                <a:gd name="connsiteY77" fmla="*/ 229266 h 310531"/>
                <a:gd name="connsiteX78" fmla="*/ 2287643 w 3306762"/>
                <a:gd name="connsiteY78" fmla="*/ 226230 h 310531"/>
                <a:gd name="connsiteX79" fmla="*/ 2309806 w 3306762"/>
                <a:gd name="connsiteY79" fmla="*/ 227843 h 310531"/>
                <a:gd name="connsiteX80" fmla="*/ 2309921 w 3306762"/>
                <a:gd name="connsiteY80" fmla="*/ 227824 h 310531"/>
                <a:gd name="connsiteX81" fmla="*/ 2325842 w 3306762"/>
                <a:gd name="connsiteY81" fmla="*/ 225241 h 310531"/>
                <a:gd name="connsiteX82" fmla="*/ 2345428 w 3306762"/>
                <a:gd name="connsiteY82" fmla="*/ 227049 h 310531"/>
                <a:gd name="connsiteX83" fmla="*/ 2345730 w 3306762"/>
                <a:gd name="connsiteY83" fmla="*/ 227077 h 310531"/>
                <a:gd name="connsiteX84" fmla="*/ 2373146 w 3306762"/>
                <a:gd name="connsiteY84" fmla="*/ 225635 h 310531"/>
                <a:gd name="connsiteX85" fmla="*/ 2376840 w 3306762"/>
                <a:gd name="connsiteY85" fmla="*/ 226680 h 310531"/>
                <a:gd name="connsiteX86" fmla="*/ 2380727 w 3306762"/>
                <a:gd name="connsiteY86" fmla="*/ 223897 h 310531"/>
                <a:gd name="connsiteX87" fmla="*/ 2421545 w 3306762"/>
                <a:gd name="connsiteY87" fmla="*/ 222524 h 310531"/>
                <a:gd name="connsiteX88" fmla="*/ 2421556 w 3306762"/>
                <a:gd name="connsiteY88" fmla="*/ 222522 h 310531"/>
                <a:gd name="connsiteX89" fmla="*/ 2440535 w 3306762"/>
                <a:gd name="connsiteY89" fmla="*/ 219486 h 310531"/>
                <a:gd name="connsiteX90" fmla="*/ 2462699 w 3306762"/>
                <a:gd name="connsiteY90" fmla="*/ 221099 h 310531"/>
                <a:gd name="connsiteX91" fmla="*/ 2462814 w 3306762"/>
                <a:gd name="connsiteY91" fmla="*/ 221081 h 310531"/>
                <a:gd name="connsiteX92" fmla="*/ 278459 w 3306762"/>
                <a:gd name="connsiteY92" fmla="*/ 158173 h 310531"/>
                <a:gd name="connsiteX93" fmla="*/ 298045 w 3306762"/>
                <a:gd name="connsiteY93" fmla="*/ 159981 h 310531"/>
                <a:gd name="connsiteX94" fmla="*/ 298347 w 3306762"/>
                <a:gd name="connsiteY94" fmla="*/ 160009 h 310531"/>
                <a:gd name="connsiteX95" fmla="*/ 325763 w 3306762"/>
                <a:gd name="connsiteY95" fmla="*/ 158567 h 310531"/>
                <a:gd name="connsiteX96" fmla="*/ 339666 w 3306762"/>
                <a:gd name="connsiteY96" fmla="*/ 162500 h 310531"/>
                <a:gd name="connsiteX97" fmla="*/ 339745 w 3306762"/>
                <a:gd name="connsiteY97" fmla="*/ 162517 h 310531"/>
                <a:gd name="connsiteX98" fmla="*/ 357508 w 3306762"/>
                <a:gd name="connsiteY98" fmla="*/ 166317 h 310531"/>
                <a:gd name="connsiteX99" fmla="*/ 356710 w 3306762"/>
                <a:gd name="connsiteY99" fmla="*/ 170457 h 310531"/>
                <a:gd name="connsiteX100" fmla="*/ 362544 w 3306762"/>
                <a:gd name="connsiteY100" fmla="*/ 176786 h 310531"/>
                <a:gd name="connsiteX101" fmla="*/ 335215 w 3306762"/>
                <a:gd name="connsiteY101" fmla="*/ 182326 h 310531"/>
                <a:gd name="connsiteX102" fmla="*/ 325432 w 3306762"/>
                <a:gd name="connsiteY102" fmla="*/ 187073 h 310531"/>
                <a:gd name="connsiteX103" fmla="*/ 292123 w 3306762"/>
                <a:gd name="connsiteY103" fmla="*/ 187647 h 310531"/>
                <a:gd name="connsiteX104" fmla="*/ 285517 w 3306762"/>
                <a:gd name="connsiteY104" fmla="*/ 189053 h 310531"/>
                <a:gd name="connsiteX105" fmla="*/ 288972 w 3306762"/>
                <a:gd name="connsiteY105" fmla="*/ 192801 h 310531"/>
                <a:gd name="connsiteX106" fmla="*/ 261643 w 3306762"/>
                <a:gd name="connsiteY106" fmla="*/ 198341 h 310531"/>
                <a:gd name="connsiteX107" fmla="*/ 251860 w 3306762"/>
                <a:gd name="connsiteY107" fmla="*/ 203088 h 310531"/>
                <a:gd name="connsiteX108" fmla="*/ 218551 w 3306762"/>
                <a:gd name="connsiteY108" fmla="*/ 203662 h 310531"/>
                <a:gd name="connsiteX109" fmla="*/ 194748 w 3306762"/>
                <a:gd name="connsiteY109" fmla="*/ 208726 h 310531"/>
                <a:gd name="connsiteX110" fmla="*/ 159750 w 3306762"/>
                <a:gd name="connsiteY110" fmla="*/ 205635 h 310531"/>
                <a:gd name="connsiteX111" fmla="*/ 107761 w 3306762"/>
                <a:gd name="connsiteY111" fmla="*/ 202581 h 310531"/>
                <a:gd name="connsiteX112" fmla="*/ 84903 w 3306762"/>
                <a:gd name="connsiteY112" fmla="*/ 199182 h 310531"/>
                <a:gd name="connsiteX113" fmla="*/ 86695 w 3306762"/>
                <a:gd name="connsiteY113" fmla="*/ 197500 h 310531"/>
                <a:gd name="connsiteX114" fmla="*/ 80430 w 3306762"/>
                <a:gd name="connsiteY114" fmla="*/ 196363 h 310531"/>
                <a:gd name="connsiteX115" fmla="*/ 28442 w 3306762"/>
                <a:gd name="connsiteY115" fmla="*/ 193309 h 310531"/>
                <a:gd name="connsiteX116" fmla="*/ 5583 w 3306762"/>
                <a:gd name="connsiteY116" fmla="*/ 189911 h 310531"/>
                <a:gd name="connsiteX117" fmla="*/ 10467 w 3306762"/>
                <a:gd name="connsiteY117" fmla="*/ 185323 h 310531"/>
                <a:gd name="connsiteX118" fmla="*/ 154 w 3306762"/>
                <a:gd name="connsiteY118" fmla="*/ 180616 h 310531"/>
                <a:gd name="connsiteX119" fmla="*/ 18990 w 3306762"/>
                <a:gd name="connsiteY119" fmla="*/ 176433 h 310531"/>
                <a:gd name="connsiteX120" fmla="*/ 19170 w 3306762"/>
                <a:gd name="connsiteY120" fmla="*/ 176323 h 310531"/>
                <a:gd name="connsiteX121" fmla="*/ 27560 w 3306762"/>
                <a:gd name="connsiteY121" fmla="*/ 170315 h 310531"/>
                <a:gd name="connsiteX122" fmla="*/ 68378 w 3306762"/>
                <a:gd name="connsiteY122" fmla="*/ 168942 h 310531"/>
                <a:gd name="connsiteX123" fmla="*/ 68389 w 3306762"/>
                <a:gd name="connsiteY123" fmla="*/ 168941 h 310531"/>
                <a:gd name="connsiteX124" fmla="*/ 87368 w 3306762"/>
                <a:gd name="connsiteY124" fmla="*/ 165905 h 310531"/>
                <a:gd name="connsiteX125" fmla="*/ 109531 w 3306762"/>
                <a:gd name="connsiteY125" fmla="*/ 167518 h 310531"/>
                <a:gd name="connsiteX126" fmla="*/ 109646 w 3306762"/>
                <a:gd name="connsiteY126" fmla="*/ 167499 h 310531"/>
                <a:gd name="connsiteX127" fmla="*/ 125567 w 3306762"/>
                <a:gd name="connsiteY127" fmla="*/ 164916 h 310531"/>
                <a:gd name="connsiteX128" fmla="*/ 145153 w 3306762"/>
                <a:gd name="connsiteY128" fmla="*/ 166724 h 310531"/>
                <a:gd name="connsiteX129" fmla="*/ 145455 w 3306762"/>
                <a:gd name="connsiteY129" fmla="*/ 166752 h 310531"/>
                <a:gd name="connsiteX130" fmla="*/ 172871 w 3306762"/>
                <a:gd name="connsiteY130" fmla="*/ 165310 h 310531"/>
                <a:gd name="connsiteX131" fmla="*/ 176565 w 3306762"/>
                <a:gd name="connsiteY131" fmla="*/ 166355 h 310531"/>
                <a:gd name="connsiteX132" fmla="*/ 180452 w 3306762"/>
                <a:gd name="connsiteY132" fmla="*/ 163572 h 310531"/>
                <a:gd name="connsiteX133" fmla="*/ 221269 w 3306762"/>
                <a:gd name="connsiteY133" fmla="*/ 162199 h 310531"/>
                <a:gd name="connsiteX134" fmla="*/ 221281 w 3306762"/>
                <a:gd name="connsiteY134" fmla="*/ 162197 h 310531"/>
                <a:gd name="connsiteX135" fmla="*/ 240259 w 3306762"/>
                <a:gd name="connsiteY135" fmla="*/ 159161 h 310531"/>
                <a:gd name="connsiteX136" fmla="*/ 262423 w 3306762"/>
                <a:gd name="connsiteY136" fmla="*/ 160774 h 310531"/>
                <a:gd name="connsiteX137" fmla="*/ 262539 w 3306762"/>
                <a:gd name="connsiteY137" fmla="*/ 160756 h 310531"/>
                <a:gd name="connsiteX138" fmla="*/ 1435408 w 3306762"/>
                <a:gd name="connsiteY138" fmla="*/ 69931 h 310531"/>
                <a:gd name="connsiteX139" fmla="*/ 1463477 w 3306762"/>
                <a:gd name="connsiteY139" fmla="*/ 73525 h 310531"/>
                <a:gd name="connsiteX140" fmla="*/ 1463910 w 3306762"/>
                <a:gd name="connsiteY140" fmla="*/ 73580 h 310531"/>
                <a:gd name="connsiteX141" fmla="*/ 1503201 w 3306762"/>
                <a:gd name="connsiteY141" fmla="*/ 70714 h 310531"/>
                <a:gd name="connsiteX142" fmla="*/ 1523126 w 3306762"/>
                <a:gd name="connsiteY142" fmla="*/ 78533 h 310531"/>
                <a:gd name="connsiteX143" fmla="*/ 1523240 w 3306762"/>
                <a:gd name="connsiteY143" fmla="*/ 78567 h 310531"/>
                <a:gd name="connsiteX144" fmla="*/ 1548697 w 3306762"/>
                <a:gd name="connsiteY144" fmla="*/ 86121 h 310531"/>
                <a:gd name="connsiteX145" fmla="*/ 1547553 w 3306762"/>
                <a:gd name="connsiteY145" fmla="*/ 94350 h 310531"/>
                <a:gd name="connsiteX146" fmla="*/ 1555913 w 3306762"/>
                <a:gd name="connsiteY146" fmla="*/ 106930 h 310531"/>
                <a:gd name="connsiteX147" fmla="*/ 1516748 w 3306762"/>
                <a:gd name="connsiteY147" fmla="*/ 117943 h 310531"/>
                <a:gd name="connsiteX148" fmla="*/ 1502727 w 3306762"/>
                <a:gd name="connsiteY148" fmla="*/ 127380 h 310531"/>
                <a:gd name="connsiteX149" fmla="*/ 1454991 w 3306762"/>
                <a:gd name="connsiteY149" fmla="*/ 128522 h 310531"/>
                <a:gd name="connsiteX150" fmla="*/ 1445523 w 3306762"/>
                <a:gd name="connsiteY150" fmla="*/ 131316 h 310531"/>
                <a:gd name="connsiteX151" fmla="*/ 1450474 w 3306762"/>
                <a:gd name="connsiteY151" fmla="*/ 138766 h 310531"/>
                <a:gd name="connsiteX152" fmla="*/ 1411308 w 3306762"/>
                <a:gd name="connsiteY152" fmla="*/ 149779 h 310531"/>
                <a:gd name="connsiteX153" fmla="*/ 1397288 w 3306762"/>
                <a:gd name="connsiteY153" fmla="*/ 159216 h 310531"/>
                <a:gd name="connsiteX154" fmla="*/ 1349551 w 3306762"/>
                <a:gd name="connsiteY154" fmla="*/ 160359 h 310531"/>
                <a:gd name="connsiteX155" fmla="*/ 1315438 w 3306762"/>
                <a:gd name="connsiteY155" fmla="*/ 170425 h 310531"/>
                <a:gd name="connsiteX156" fmla="*/ 1265280 w 3306762"/>
                <a:gd name="connsiteY156" fmla="*/ 164280 h 310531"/>
                <a:gd name="connsiteX157" fmla="*/ 1190773 w 3306762"/>
                <a:gd name="connsiteY157" fmla="*/ 158209 h 310531"/>
                <a:gd name="connsiteX158" fmla="*/ 1158013 w 3306762"/>
                <a:gd name="connsiteY158" fmla="*/ 151453 h 310531"/>
                <a:gd name="connsiteX159" fmla="*/ 1160581 w 3306762"/>
                <a:gd name="connsiteY159" fmla="*/ 148108 h 310531"/>
                <a:gd name="connsiteX160" fmla="*/ 1151603 w 3306762"/>
                <a:gd name="connsiteY160" fmla="*/ 145849 h 310531"/>
                <a:gd name="connsiteX161" fmla="*/ 1077096 w 3306762"/>
                <a:gd name="connsiteY161" fmla="*/ 139778 h 310531"/>
                <a:gd name="connsiteX162" fmla="*/ 1044336 w 3306762"/>
                <a:gd name="connsiteY162" fmla="*/ 133021 h 310531"/>
                <a:gd name="connsiteX163" fmla="*/ 1051336 w 3306762"/>
                <a:gd name="connsiteY163" fmla="*/ 123902 h 310531"/>
                <a:gd name="connsiteX164" fmla="*/ 1036555 w 3306762"/>
                <a:gd name="connsiteY164" fmla="*/ 114546 h 310531"/>
                <a:gd name="connsiteX165" fmla="*/ 1063550 w 3306762"/>
                <a:gd name="connsiteY165" fmla="*/ 106229 h 310531"/>
                <a:gd name="connsiteX166" fmla="*/ 1063808 w 3306762"/>
                <a:gd name="connsiteY166" fmla="*/ 106010 h 310531"/>
                <a:gd name="connsiteX167" fmla="*/ 1075832 w 3306762"/>
                <a:gd name="connsiteY167" fmla="*/ 94068 h 310531"/>
                <a:gd name="connsiteX168" fmla="*/ 1134330 w 3306762"/>
                <a:gd name="connsiteY168" fmla="*/ 91339 h 310531"/>
                <a:gd name="connsiteX169" fmla="*/ 1134347 w 3306762"/>
                <a:gd name="connsiteY169" fmla="*/ 91336 h 310531"/>
                <a:gd name="connsiteX170" fmla="*/ 1161546 w 3306762"/>
                <a:gd name="connsiteY170" fmla="*/ 85301 h 310531"/>
                <a:gd name="connsiteX171" fmla="*/ 1193309 w 3306762"/>
                <a:gd name="connsiteY171" fmla="*/ 88507 h 310531"/>
                <a:gd name="connsiteX172" fmla="*/ 1193474 w 3306762"/>
                <a:gd name="connsiteY172" fmla="*/ 88470 h 310531"/>
                <a:gd name="connsiteX173" fmla="*/ 1216291 w 3306762"/>
                <a:gd name="connsiteY173" fmla="*/ 83335 h 310531"/>
                <a:gd name="connsiteX174" fmla="*/ 1244361 w 3306762"/>
                <a:gd name="connsiteY174" fmla="*/ 86930 h 310531"/>
                <a:gd name="connsiteX175" fmla="*/ 1244793 w 3306762"/>
                <a:gd name="connsiteY175" fmla="*/ 86985 h 310531"/>
                <a:gd name="connsiteX176" fmla="*/ 1284085 w 3306762"/>
                <a:gd name="connsiteY176" fmla="*/ 84119 h 310531"/>
                <a:gd name="connsiteX177" fmla="*/ 1289378 w 3306762"/>
                <a:gd name="connsiteY177" fmla="*/ 86196 h 310531"/>
                <a:gd name="connsiteX178" fmla="*/ 1294949 w 3306762"/>
                <a:gd name="connsiteY178" fmla="*/ 80663 h 310531"/>
                <a:gd name="connsiteX179" fmla="*/ 1353447 w 3306762"/>
                <a:gd name="connsiteY179" fmla="*/ 77935 h 310531"/>
                <a:gd name="connsiteX180" fmla="*/ 1353464 w 3306762"/>
                <a:gd name="connsiteY180" fmla="*/ 77931 h 310531"/>
                <a:gd name="connsiteX181" fmla="*/ 1380662 w 3306762"/>
                <a:gd name="connsiteY181" fmla="*/ 71896 h 310531"/>
                <a:gd name="connsiteX182" fmla="*/ 1412426 w 3306762"/>
                <a:gd name="connsiteY182" fmla="*/ 75102 h 310531"/>
                <a:gd name="connsiteX183" fmla="*/ 1412591 w 3306762"/>
                <a:gd name="connsiteY183" fmla="*/ 75065 h 310531"/>
                <a:gd name="connsiteX184" fmla="*/ 2070569 w 3306762"/>
                <a:gd name="connsiteY184" fmla="*/ 60656 h 310531"/>
                <a:gd name="connsiteX185" fmla="*/ 2070285 w 3306762"/>
                <a:gd name="connsiteY185" fmla="*/ 60740 h 310531"/>
                <a:gd name="connsiteX186" fmla="*/ 2070428 w 3306762"/>
                <a:gd name="connsiteY186" fmla="*/ 60796 h 310531"/>
                <a:gd name="connsiteX187" fmla="*/ 762610 w 3306762"/>
                <a:gd name="connsiteY187" fmla="*/ 25481 h 310531"/>
                <a:gd name="connsiteX188" fmla="*/ 790679 w 3306762"/>
                <a:gd name="connsiteY188" fmla="*/ 29075 h 310531"/>
                <a:gd name="connsiteX189" fmla="*/ 791112 w 3306762"/>
                <a:gd name="connsiteY189" fmla="*/ 29130 h 310531"/>
                <a:gd name="connsiteX190" fmla="*/ 830403 w 3306762"/>
                <a:gd name="connsiteY190" fmla="*/ 26264 h 310531"/>
                <a:gd name="connsiteX191" fmla="*/ 850328 w 3306762"/>
                <a:gd name="connsiteY191" fmla="*/ 34083 h 310531"/>
                <a:gd name="connsiteX192" fmla="*/ 850442 w 3306762"/>
                <a:gd name="connsiteY192" fmla="*/ 34117 h 310531"/>
                <a:gd name="connsiteX193" fmla="*/ 875899 w 3306762"/>
                <a:gd name="connsiteY193" fmla="*/ 41671 h 310531"/>
                <a:gd name="connsiteX194" fmla="*/ 874755 w 3306762"/>
                <a:gd name="connsiteY194" fmla="*/ 49900 h 310531"/>
                <a:gd name="connsiteX195" fmla="*/ 883115 w 3306762"/>
                <a:gd name="connsiteY195" fmla="*/ 62480 h 310531"/>
                <a:gd name="connsiteX196" fmla="*/ 843950 w 3306762"/>
                <a:gd name="connsiteY196" fmla="*/ 73493 h 310531"/>
                <a:gd name="connsiteX197" fmla="*/ 829929 w 3306762"/>
                <a:gd name="connsiteY197" fmla="*/ 82930 h 310531"/>
                <a:gd name="connsiteX198" fmla="*/ 782193 w 3306762"/>
                <a:gd name="connsiteY198" fmla="*/ 84072 h 310531"/>
                <a:gd name="connsiteX199" fmla="*/ 772725 w 3306762"/>
                <a:gd name="connsiteY199" fmla="*/ 86866 h 310531"/>
                <a:gd name="connsiteX200" fmla="*/ 777676 w 3306762"/>
                <a:gd name="connsiteY200" fmla="*/ 94316 h 310531"/>
                <a:gd name="connsiteX201" fmla="*/ 738510 w 3306762"/>
                <a:gd name="connsiteY201" fmla="*/ 105329 h 310531"/>
                <a:gd name="connsiteX202" fmla="*/ 724490 w 3306762"/>
                <a:gd name="connsiteY202" fmla="*/ 114766 h 310531"/>
                <a:gd name="connsiteX203" fmla="*/ 676753 w 3306762"/>
                <a:gd name="connsiteY203" fmla="*/ 115908 h 310531"/>
                <a:gd name="connsiteX204" fmla="*/ 642640 w 3306762"/>
                <a:gd name="connsiteY204" fmla="*/ 125975 h 310531"/>
                <a:gd name="connsiteX205" fmla="*/ 592482 w 3306762"/>
                <a:gd name="connsiteY205" fmla="*/ 119830 h 310531"/>
                <a:gd name="connsiteX206" fmla="*/ 517975 w 3306762"/>
                <a:gd name="connsiteY206" fmla="*/ 113759 h 310531"/>
                <a:gd name="connsiteX207" fmla="*/ 485215 w 3306762"/>
                <a:gd name="connsiteY207" fmla="*/ 107003 h 310531"/>
                <a:gd name="connsiteX208" fmla="*/ 487783 w 3306762"/>
                <a:gd name="connsiteY208" fmla="*/ 103658 h 310531"/>
                <a:gd name="connsiteX209" fmla="*/ 478805 w 3306762"/>
                <a:gd name="connsiteY209" fmla="*/ 101399 h 310531"/>
                <a:gd name="connsiteX210" fmla="*/ 404298 w 3306762"/>
                <a:gd name="connsiteY210" fmla="*/ 95328 h 310531"/>
                <a:gd name="connsiteX211" fmla="*/ 371538 w 3306762"/>
                <a:gd name="connsiteY211" fmla="*/ 88571 h 310531"/>
                <a:gd name="connsiteX212" fmla="*/ 378538 w 3306762"/>
                <a:gd name="connsiteY212" fmla="*/ 79452 h 310531"/>
                <a:gd name="connsiteX213" fmla="*/ 363757 w 3306762"/>
                <a:gd name="connsiteY213" fmla="*/ 70096 h 310531"/>
                <a:gd name="connsiteX214" fmla="*/ 390752 w 3306762"/>
                <a:gd name="connsiteY214" fmla="*/ 61779 h 310531"/>
                <a:gd name="connsiteX215" fmla="*/ 391010 w 3306762"/>
                <a:gd name="connsiteY215" fmla="*/ 61560 h 310531"/>
                <a:gd name="connsiteX216" fmla="*/ 403034 w 3306762"/>
                <a:gd name="connsiteY216" fmla="*/ 49618 h 310531"/>
                <a:gd name="connsiteX217" fmla="*/ 461532 w 3306762"/>
                <a:gd name="connsiteY217" fmla="*/ 46889 h 310531"/>
                <a:gd name="connsiteX218" fmla="*/ 461549 w 3306762"/>
                <a:gd name="connsiteY218" fmla="*/ 46886 h 310531"/>
                <a:gd name="connsiteX219" fmla="*/ 488748 w 3306762"/>
                <a:gd name="connsiteY219" fmla="*/ 40851 h 310531"/>
                <a:gd name="connsiteX220" fmla="*/ 520511 w 3306762"/>
                <a:gd name="connsiteY220" fmla="*/ 44057 h 310531"/>
                <a:gd name="connsiteX221" fmla="*/ 520676 w 3306762"/>
                <a:gd name="connsiteY221" fmla="*/ 44020 h 310531"/>
                <a:gd name="connsiteX222" fmla="*/ 543493 w 3306762"/>
                <a:gd name="connsiteY222" fmla="*/ 38885 h 310531"/>
                <a:gd name="connsiteX223" fmla="*/ 571563 w 3306762"/>
                <a:gd name="connsiteY223" fmla="*/ 42480 h 310531"/>
                <a:gd name="connsiteX224" fmla="*/ 571995 w 3306762"/>
                <a:gd name="connsiteY224" fmla="*/ 42535 h 310531"/>
                <a:gd name="connsiteX225" fmla="*/ 611287 w 3306762"/>
                <a:gd name="connsiteY225" fmla="*/ 39669 h 310531"/>
                <a:gd name="connsiteX226" fmla="*/ 616580 w 3306762"/>
                <a:gd name="connsiteY226" fmla="*/ 41746 h 310531"/>
                <a:gd name="connsiteX227" fmla="*/ 622151 w 3306762"/>
                <a:gd name="connsiteY227" fmla="*/ 36213 h 310531"/>
                <a:gd name="connsiteX228" fmla="*/ 680649 w 3306762"/>
                <a:gd name="connsiteY228" fmla="*/ 33485 h 310531"/>
                <a:gd name="connsiteX229" fmla="*/ 680666 w 3306762"/>
                <a:gd name="connsiteY229" fmla="*/ 33481 h 310531"/>
                <a:gd name="connsiteX230" fmla="*/ 707864 w 3306762"/>
                <a:gd name="connsiteY230" fmla="*/ 27446 h 310531"/>
                <a:gd name="connsiteX231" fmla="*/ 739628 w 3306762"/>
                <a:gd name="connsiteY231" fmla="*/ 30652 h 310531"/>
                <a:gd name="connsiteX232" fmla="*/ 739793 w 3306762"/>
                <a:gd name="connsiteY232" fmla="*/ 30615 h 310531"/>
                <a:gd name="connsiteX233" fmla="*/ 2057707 w 3306762"/>
                <a:gd name="connsiteY233" fmla="*/ 81 h 310531"/>
                <a:gd name="connsiteX234" fmla="*/ 2085777 w 3306762"/>
                <a:gd name="connsiteY234" fmla="*/ 3675 h 310531"/>
                <a:gd name="connsiteX235" fmla="*/ 2086210 w 3306762"/>
                <a:gd name="connsiteY235" fmla="*/ 3730 h 310531"/>
                <a:gd name="connsiteX236" fmla="*/ 2125501 w 3306762"/>
                <a:gd name="connsiteY236" fmla="*/ 864 h 310531"/>
                <a:gd name="connsiteX237" fmla="*/ 2145426 w 3306762"/>
                <a:gd name="connsiteY237" fmla="*/ 8683 h 310531"/>
                <a:gd name="connsiteX238" fmla="*/ 2145540 w 3306762"/>
                <a:gd name="connsiteY238" fmla="*/ 8717 h 310531"/>
                <a:gd name="connsiteX239" fmla="*/ 2170997 w 3306762"/>
                <a:gd name="connsiteY239" fmla="*/ 16271 h 310531"/>
                <a:gd name="connsiteX240" fmla="*/ 2169853 w 3306762"/>
                <a:gd name="connsiteY240" fmla="*/ 24500 h 310531"/>
                <a:gd name="connsiteX241" fmla="*/ 2178213 w 3306762"/>
                <a:gd name="connsiteY241" fmla="*/ 37080 h 310531"/>
                <a:gd name="connsiteX242" fmla="*/ 2139047 w 3306762"/>
                <a:gd name="connsiteY242" fmla="*/ 48093 h 310531"/>
                <a:gd name="connsiteX243" fmla="*/ 2132296 w 3306762"/>
                <a:gd name="connsiteY243" fmla="*/ 52638 h 310531"/>
                <a:gd name="connsiteX244" fmla="*/ 2134496 w 3306762"/>
                <a:gd name="connsiteY244" fmla="*/ 52535 h 310531"/>
                <a:gd name="connsiteX245" fmla="*/ 2134513 w 3306762"/>
                <a:gd name="connsiteY245" fmla="*/ 52531 h 310531"/>
                <a:gd name="connsiteX246" fmla="*/ 2161712 w 3306762"/>
                <a:gd name="connsiteY246" fmla="*/ 46496 h 310531"/>
                <a:gd name="connsiteX247" fmla="*/ 2193476 w 3306762"/>
                <a:gd name="connsiteY247" fmla="*/ 49702 h 310531"/>
                <a:gd name="connsiteX248" fmla="*/ 2193641 w 3306762"/>
                <a:gd name="connsiteY248" fmla="*/ 49665 h 310531"/>
                <a:gd name="connsiteX249" fmla="*/ 2216458 w 3306762"/>
                <a:gd name="connsiteY249" fmla="*/ 44531 h 310531"/>
                <a:gd name="connsiteX250" fmla="*/ 2244527 w 3306762"/>
                <a:gd name="connsiteY250" fmla="*/ 48125 h 310531"/>
                <a:gd name="connsiteX251" fmla="*/ 2244960 w 3306762"/>
                <a:gd name="connsiteY251" fmla="*/ 48180 h 310531"/>
                <a:gd name="connsiteX252" fmla="*/ 2284251 w 3306762"/>
                <a:gd name="connsiteY252" fmla="*/ 45314 h 310531"/>
                <a:gd name="connsiteX253" fmla="*/ 2304176 w 3306762"/>
                <a:gd name="connsiteY253" fmla="*/ 53133 h 310531"/>
                <a:gd name="connsiteX254" fmla="*/ 2304290 w 3306762"/>
                <a:gd name="connsiteY254" fmla="*/ 53167 h 310531"/>
                <a:gd name="connsiteX255" fmla="*/ 2329747 w 3306762"/>
                <a:gd name="connsiteY255" fmla="*/ 60721 h 310531"/>
                <a:gd name="connsiteX256" fmla="*/ 2328603 w 3306762"/>
                <a:gd name="connsiteY256" fmla="*/ 68950 h 310531"/>
                <a:gd name="connsiteX257" fmla="*/ 2331792 w 3306762"/>
                <a:gd name="connsiteY257" fmla="*/ 73749 h 310531"/>
                <a:gd name="connsiteX258" fmla="*/ 2352184 w 3306762"/>
                <a:gd name="connsiteY258" fmla="*/ 75807 h 310531"/>
                <a:gd name="connsiteX259" fmla="*/ 2352349 w 3306762"/>
                <a:gd name="connsiteY259" fmla="*/ 75770 h 310531"/>
                <a:gd name="connsiteX260" fmla="*/ 2375166 w 3306762"/>
                <a:gd name="connsiteY260" fmla="*/ 70635 h 310531"/>
                <a:gd name="connsiteX261" fmla="*/ 2403236 w 3306762"/>
                <a:gd name="connsiteY261" fmla="*/ 74230 h 310531"/>
                <a:gd name="connsiteX262" fmla="*/ 2403668 w 3306762"/>
                <a:gd name="connsiteY262" fmla="*/ 74285 h 310531"/>
                <a:gd name="connsiteX263" fmla="*/ 2442960 w 3306762"/>
                <a:gd name="connsiteY263" fmla="*/ 71419 h 310531"/>
                <a:gd name="connsiteX264" fmla="*/ 2448253 w 3306762"/>
                <a:gd name="connsiteY264" fmla="*/ 73496 h 310531"/>
                <a:gd name="connsiteX265" fmla="*/ 2453824 w 3306762"/>
                <a:gd name="connsiteY265" fmla="*/ 67964 h 310531"/>
                <a:gd name="connsiteX266" fmla="*/ 2512322 w 3306762"/>
                <a:gd name="connsiteY266" fmla="*/ 65235 h 310531"/>
                <a:gd name="connsiteX267" fmla="*/ 2512339 w 3306762"/>
                <a:gd name="connsiteY267" fmla="*/ 65231 h 310531"/>
                <a:gd name="connsiteX268" fmla="*/ 2539537 w 3306762"/>
                <a:gd name="connsiteY268" fmla="*/ 59196 h 310531"/>
                <a:gd name="connsiteX269" fmla="*/ 2571301 w 3306762"/>
                <a:gd name="connsiteY269" fmla="*/ 62403 h 310531"/>
                <a:gd name="connsiteX270" fmla="*/ 2571466 w 3306762"/>
                <a:gd name="connsiteY270" fmla="*/ 62365 h 310531"/>
                <a:gd name="connsiteX271" fmla="*/ 2594283 w 3306762"/>
                <a:gd name="connsiteY271" fmla="*/ 57231 h 310531"/>
                <a:gd name="connsiteX272" fmla="*/ 2622352 w 3306762"/>
                <a:gd name="connsiteY272" fmla="*/ 60825 h 310531"/>
                <a:gd name="connsiteX273" fmla="*/ 2622785 w 3306762"/>
                <a:gd name="connsiteY273" fmla="*/ 60881 h 310531"/>
                <a:gd name="connsiteX274" fmla="*/ 2662076 w 3306762"/>
                <a:gd name="connsiteY274" fmla="*/ 58015 h 310531"/>
                <a:gd name="connsiteX275" fmla="*/ 2682001 w 3306762"/>
                <a:gd name="connsiteY275" fmla="*/ 65834 h 310531"/>
                <a:gd name="connsiteX276" fmla="*/ 2682115 w 3306762"/>
                <a:gd name="connsiteY276" fmla="*/ 65867 h 310531"/>
                <a:gd name="connsiteX277" fmla="*/ 2707572 w 3306762"/>
                <a:gd name="connsiteY277" fmla="*/ 73421 h 310531"/>
                <a:gd name="connsiteX278" fmla="*/ 2706428 w 3306762"/>
                <a:gd name="connsiteY278" fmla="*/ 81650 h 310531"/>
                <a:gd name="connsiteX279" fmla="*/ 2714788 w 3306762"/>
                <a:gd name="connsiteY279" fmla="*/ 94231 h 310531"/>
                <a:gd name="connsiteX280" fmla="*/ 2675623 w 3306762"/>
                <a:gd name="connsiteY280" fmla="*/ 105244 h 310531"/>
                <a:gd name="connsiteX281" fmla="*/ 2661602 w 3306762"/>
                <a:gd name="connsiteY281" fmla="*/ 114680 h 310531"/>
                <a:gd name="connsiteX282" fmla="*/ 2613866 w 3306762"/>
                <a:gd name="connsiteY282" fmla="*/ 115823 h 310531"/>
                <a:gd name="connsiteX283" fmla="*/ 2604398 w 3306762"/>
                <a:gd name="connsiteY283" fmla="*/ 118617 h 310531"/>
                <a:gd name="connsiteX284" fmla="*/ 2609349 w 3306762"/>
                <a:gd name="connsiteY284" fmla="*/ 126067 h 310531"/>
                <a:gd name="connsiteX285" fmla="*/ 2570183 w 3306762"/>
                <a:gd name="connsiteY285" fmla="*/ 137080 h 310531"/>
                <a:gd name="connsiteX286" fmla="*/ 2556163 w 3306762"/>
                <a:gd name="connsiteY286" fmla="*/ 146516 h 310531"/>
                <a:gd name="connsiteX287" fmla="*/ 2508426 w 3306762"/>
                <a:gd name="connsiteY287" fmla="*/ 147659 h 310531"/>
                <a:gd name="connsiteX288" fmla="*/ 2474313 w 3306762"/>
                <a:gd name="connsiteY288" fmla="*/ 157725 h 310531"/>
                <a:gd name="connsiteX289" fmla="*/ 2424155 w 3306762"/>
                <a:gd name="connsiteY289" fmla="*/ 151580 h 310531"/>
                <a:gd name="connsiteX290" fmla="*/ 2349648 w 3306762"/>
                <a:gd name="connsiteY290" fmla="*/ 145509 h 310531"/>
                <a:gd name="connsiteX291" fmla="*/ 2316889 w 3306762"/>
                <a:gd name="connsiteY291" fmla="*/ 138753 h 310531"/>
                <a:gd name="connsiteX292" fmla="*/ 2319456 w 3306762"/>
                <a:gd name="connsiteY292" fmla="*/ 135409 h 310531"/>
                <a:gd name="connsiteX293" fmla="*/ 2310478 w 3306762"/>
                <a:gd name="connsiteY293" fmla="*/ 133149 h 310531"/>
                <a:gd name="connsiteX294" fmla="*/ 2235971 w 3306762"/>
                <a:gd name="connsiteY294" fmla="*/ 127078 h 310531"/>
                <a:gd name="connsiteX295" fmla="*/ 2205276 w 3306762"/>
                <a:gd name="connsiteY295" fmla="*/ 120747 h 310531"/>
                <a:gd name="connsiteX296" fmla="*/ 2192358 w 3306762"/>
                <a:gd name="connsiteY296" fmla="*/ 124380 h 310531"/>
                <a:gd name="connsiteX297" fmla="*/ 2178337 w 3306762"/>
                <a:gd name="connsiteY297" fmla="*/ 133816 h 310531"/>
                <a:gd name="connsiteX298" fmla="*/ 2130601 w 3306762"/>
                <a:gd name="connsiteY298" fmla="*/ 134959 h 310531"/>
                <a:gd name="connsiteX299" fmla="*/ 2096488 w 3306762"/>
                <a:gd name="connsiteY299" fmla="*/ 145025 h 310531"/>
                <a:gd name="connsiteX300" fmla="*/ 2046330 w 3306762"/>
                <a:gd name="connsiteY300" fmla="*/ 138880 h 310531"/>
                <a:gd name="connsiteX301" fmla="*/ 1971823 w 3306762"/>
                <a:gd name="connsiteY301" fmla="*/ 132809 h 310531"/>
                <a:gd name="connsiteX302" fmla="*/ 1939063 w 3306762"/>
                <a:gd name="connsiteY302" fmla="*/ 126053 h 310531"/>
                <a:gd name="connsiteX303" fmla="*/ 1941631 w 3306762"/>
                <a:gd name="connsiteY303" fmla="*/ 122709 h 310531"/>
                <a:gd name="connsiteX304" fmla="*/ 1932653 w 3306762"/>
                <a:gd name="connsiteY304" fmla="*/ 120449 h 310531"/>
                <a:gd name="connsiteX305" fmla="*/ 1858146 w 3306762"/>
                <a:gd name="connsiteY305" fmla="*/ 114378 h 310531"/>
                <a:gd name="connsiteX306" fmla="*/ 1825386 w 3306762"/>
                <a:gd name="connsiteY306" fmla="*/ 107622 h 310531"/>
                <a:gd name="connsiteX307" fmla="*/ 1832386 w 3306762"/>
                <a:gd name="connsiteY307" fmla="*/ 98502 h 310531"/>
                <a:gd name="connsiteX308" fmla="*/ 1818360 w 3306762"/>
                <a:gd name="connsiteY308" fmla="*/ 89624 h 310531"/>
                <a:gd name="connsiteX309" fmla="*/ 1813073 w 3306762"/>
                <a:gd name="connsiteY309" fmla="*/ 88359 h 310531"/>
                <a:gd name="connsiteX310" fmla="*/ 1780313 w 3306762"/>
                <a:gd name="connsiteY310" fmla="*/ 81603 h 310531"/>
                <a:gd name="connsiteX311" fmla="*/ 1782881 w 3306762"/>
                <a:gd name="connsiteY311" fmla="*/ 78259 h 310531"/>
                <a:gd name="connsiteX312" fmla="*/ 1773903 w 3306762"/>
                <a:gd name="connsiteY312" fmla="*/ 75999 h 310531"/>
                <a:gd name="connsiteX313" fmla="*/ 1699396 w 3306762"/>
                <a:gd name="connsiteY313" fmla="*/ 69928 h 310531"/>
                <a:gd name="connsiteX314" fmla="*/ 1666636 w 3306762"/>
                <a:gd name="connsiteY314" fmla="*/ 63172 h 310531"/>
                <a:gd name="connsiteX315" fmla="*/ 1673636 w 3306762"/>
                <a:gd name="connsiteY315" fmla="*/ 54052 h 310531"/>
                <a:gd name="connsiteX316" fmla="*/ 1658855 w 3306762"/>
                <a:gd name="connsiteY316" fmla="*/ 44696 h 310531"/>
                <a:gd name="connsiteX317" fmla="*/ 1685849 w 3306762"/>
                <a:gd name="connsiteY317" fmla="*/ 36379 h 310531"/>
                <a:gd name="connsiteX318" fmla="*/ 1686108 w 3306762"/>
                <a:gd name="connsiteY318" fmla="*/ 36160 h 310531"/>
                <a:gd name="connsiteX319" fmla="*/ 1698132 w 3306762"/>
                <a:gd name="connsiteY319" fmla="*/ 24218 h 310531"/>
                <a:gd name="connsiteX320" fmla="*/ 1756630 w 3306762"/>
                <a:gd name="connsiteY320" fmla="*/ 21489 h 310531"/>
                <a:gd name="connsiteX321" fmla="*/ 1756647 w 3306762"/>
                <a:gd name="connsiteY321" fmla="*/ 21486 h 310531"/>
                <a:gd name="connsiteX322" fmla="*/ 1783845 w 3306762"/>
                <a:gd name="connsiteY322" fmla="*/ 15451 h 310531"/>
                <a:gd name="connsiteX323" fmla="*/ 1815609 w 3306762"/>
                <a:gd name="connsiteY323" fmla="*/ 18657 h 310531"/>
                <a:gd name="connsiteX324" fmla="*/ 1815774 w 3306762"/>
                <a:gd name="connsiteY324" fmla="*/ 18620 h 310531"/>
                <a:gd name="connsiteX325" fmla="*/ 1838591 w 3306762"/>
                <a:gd name="connsiteY325" fmla="*/ 13485 h 310531"/>
                <a:gd name="connsiteX326" fmla="*/ 1866661 w 3306762"/>
                <a:gd name="connsiteY326" fmla="*/ 17080 h 310531"/>
                <a:gd name="connsiteX327" fmla="*/ 1867093 w 3306762"/>
                <a:gd name="connsiteY327" fmla="*/ 17135 h 310531"/>
                <a:gd name="connsiteX328" fmla="*/ 1906385 w 3306762"/>
                <a:gd name="connsiteY328" fmla="*/ 14269 h 310531"/>
                <a:gd name="connsiteX329" fmla="*/ 1911678 w 3306762"/>
                <a:gd name="connsiteY329" fmla="*/ 16346 h 310531"/>
                <a:gd name="connsiteX330" fmla="*/ 1917249 w 3306762"/>
                <a:gd name="connsiteY330" fmla="*/ 10813 h 310531"/>
                <a:gd name="connsiteX331" fmla="*/ 1975746 w 3306762"/>
                <a:gd name="connsiteY331" fmla="*/ 8085 h 310531"/>
                <a:gd name="connsiteX332" fmla="*/ 1975763 w 3306762"/>
                <a:gd name="connsiteY332" fmla="*/ 8081 h 310531"/>
                <a:gd name="connsiteX333" fmla="*/ 2002962 w 3306762"/>
                <a:gd name="connsiteY333" fmla="*/ 2046 h 310531"/>
                <a:gd name="connsiteX334" fmla="*/ 2034726 w 3306762"/>
                <a:gd name="connsiteY334" fmla="*/ 5252 h 310531"/>
                <a:gd name="connsiteX335" fmla="*/ 2034891 w 3306762"/>
                <a:gd name="connsiteY335" fmla="*/ 5215 h 31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3306762" h="310531">
                  <a:moveTo>
                    <a:pt x="3173386" y="243909"/>
                  </a:moveTo>
                  <a:lnTo>
                    <a:pt x="3204091" y="246283"/>
                  </a:lnTo>
                  <a:lnTo>
                    <a:pt x="3204565" y="246319"/>
                  </a:lnTo>
                  <a:cubicBezTo>
                    <a:pt x="3215115" y="243980"/>
                    <a:pt x="3232566" y="243212"/>
                    <a:pt x="3247544" y="244427"/>
                  </a:cubicBezTo>
                  <a:cubicBezTo>
                    <a:pt x="3258957" y="245353"/>
                    <a:pt x="3267141" y="247291"/>
                    <a:pt x="3269340" y="249590"/>
                  </a:cubicBezTo>
                  <a:lnTo>
                    <a:pt x="3269464" y="249612"/>
                  </a:lnTo>
                  <a:lnTo>
                    <a:pt x="3297311" y="254600"/>
                  </a:lnTo>
                  <a:cubicBezTo>
                    <a:pt x="3300418" y="256379"/>
                    <a:pt x="3299975" y="258311"/>
                    <a:pt x="3296059" y="260033"/>
                  </a:cubicBezTo>
                  <a:cubicBezTo>
                    <a:pt x="3305686" y="262393"/>
                    <a:pt x="3309053" y="265453"/>
                    <a:pt x="3305205" y="268339"/>
                  </a:cubicBezTo>
                  <a:cubicBezTo>
                    <a:pt x="3300090" y="272177"/>
                    <a:pt x="3283158" y="275051"/>
                    <a:pt x="3262362" y="275611"/>
                  </a:cubicBezTo>
                  <a:cubicBezTo>
                    <a:pt x="3262263" y="278006"/>
                    <a:pt x="3256667" y="280278"/>
                    <a:pt x="3247026" y="281841"/>
                  </a:cubicBezTo>
                  <a:cubicBezTo>
                    <a:pt x="3232376" y="284217"/>
                    <a:pt x="3211213" y="284523"/>
                    <a:pt x="3194808" y="282596"/>
                  </a:cubicBezTo>
                  <a:lnTo>
                    <a:pt x="3184451" y="284440"/>
                  </a:lnTo>
                  <a:lnTo>
                    <a:pt x="3189867" y="289359"/>
                  </a:lnTo>
                  <a:cubicBezTo>
                    <a:pt x="3184752" y="293197"/>
                    <a:pt x="3167820" y="296071"/>
                    <a:pt x="3147024" y="296631"/>
                  </a:cubicBezTo>
                  <a:cubicBezTo>
                    <a:pt x="3146925" y="299026"/>
                    <a:pt x="3141330" y="301298"/>
                    <a:pt x="3131688" y="302862"/>
                  </a:cubicBezTo>
                  <a:cubicBezTo>
                    <a:pt x="3117038" y="305238"/>
                    <a:pt x="3095876" y="305543"/>
                    <a:pt x="3079470" y="303616"/>
                  </a:cubicBezTo>
                  <a:cubicBezTo>
                    <a:pt x="3074164" y="306926"/>
                    <a:pt x="3059957" y="309457"/>
                    <a:pt x="3042154" y="310263"/>
                  </a:cubicBezTo>
                  <a:cubicBezTo>
                    <a:pt x="3021176" y="311212"/>
                    <a:pt x="2999281" y="309594"/>
                    <a:pt x="2987288" y="306205"/>
                  </a:cubicBezTo>
                  <a:cubicBezTo>
                    <a:pt x="2958981" y="309421"/>
                    <a:pt x="2922214" y="307614"/>
                    <a:pt x="2905786" y="302197"/>
                  </a:cubicBezTo>
                  <a:cubicBezTo>
                    <a:pt x="2889647" y="302553"/>
                    <a:pt x="2874494" y="300667"/>
                    <a:pt x="2869951" y="297736"/>
                  </a:cubicBezTo>
                  <a:lnTo>
                    <a:pt x="2872760" y="295528"/>
                  </a:lnTo>
                  <a:lnTo>
                    <a:pt x="2862939" y="294036"/>
                  </a:lnTo>
                  <a:cubicBezTo>
                    <a:pt x="2834632" y="297252"/>
                    <a:pt x="2797866" y="295444"/>
                    <a:pt x="2781438" y="290027"/>
                  </a:cubicBezTo>
                  <a:cubicBezTo>
                    <a:pt x="2765299" y="290383"/>
                    <a:pt x="2750145" y="288497"/>
                    <a:pt x="2745603" y="285566"/>
                  </a:cubicBezTo>
                  <a:cubicBezTo>
                    <a:pt x="2742312" y="283446"/>
                    <a:pt x="2745221" y="281157"/>
                    <a:pt x="2753260" y="279545"/>
                  </a:cubicBezTo>
                  <a:cubicBezTo>
                    <a:pt x="2741854" y="278280"/>
                    <a:pt x="2735503" y="275853"/>
                    <a:pt x="2737091" y="273367"/>
                  </a:cubicBezTo>
                  <a:cubicBezTo>
                    <a:pt x="2738953" y="270456"/>
                    <a:pt x="2751214" y="268176"/>
                    <a:pt x="2766620" y="267876"/>
                  </a:cubicBezTo>
                  <a:cubicBezTo>
                    <a:pt x="2766711" y="267828"/>
                    <a:pt x="2766810" y="267780"/>
                    <a:pt x="2766902" y="267732"/>
                  </a:cubicBezTo>
                  <a:cubicBezTo>
                    <a:pt x="2764833" y="264865"/>
                    <a:pt x="2769658" y="261974"/>
                    <a:pt x="2780055" y="259847"/>
                  </a:cubicBezTo>
                  <a:cubicBezTo>
                    <a:pt x="2796484" y="256485"/>
                    <a:pt x="2823120" y="255736"/>
                    <a:pt x="2844045" y="258045"/>
                  </a:cubicBezTo>
                  <a:lnTo>
                    <a:pt x="2844063" y="258043"/>
                  </a:lnTo>
                  <a:lnTo>
                    <a:pt x="2873815" y="254058"/>
                  </a:lnTo>
                  <a:cubicBezTo>
                    <a:pt x="2885922" y="253707"/>
                    <a:pt x="2898858" y="254373"/>
                    <a:pt x="2908561" y="256175"/>
                  </a:cubicBezTo>
                  <a:lnTo>
                    <a:pt x="2908741" y="256150"/>
                  </a:lnTo>
                  <a:lnTo>
                    <a:pt x="2933700" y="252760"/>
                  </a:lnTo>
                  <a:lnTo>
                    <a:pt x="2964405" y="255133"/>
                  </a:lnTo>
                  <a:lnTo>
                    <a:pt x="2964877" y="255170"/>
                  </a:lnTo>
                  <a:cubicBezTo>
                    <a:pt x="2975428" y="252831"/>
                    <a:pt x="2992880" y="252063"/>
                    <a:pt x="3007858" y="253278"/>
                  </a:cubicBezTo>
                  <a:lnTo>
                    <a:pt x="3013648" y="254649"/>
                  </a:lnTo>
                  <a:lnTo>
                    <a:pt x="3019742" y="250996"/>
                  </a:lnTo>
                  <a:cubicBezTo>
                    <a:pt x="3036171" y="247635"/>
                    <a:pt x="3062806" y="246886"/>
                    <a:pt x="3083731" y="249194"/>
                  </a:cubicBezTo>
                  <a:lnTo>
                    <a:pt x="3083750" y="249192"/>
                  </a:lnTo>
                  <a:lnTo>
                    <a:pt x="3113502" y="245207"/>
                  </a:lnTo>
                  <a:cubicBezTo>
                    <a:pt x="3125609" y="244856"/>
                    <a:pt x="3138544" y="245523"/>
                    <a:pt x="3148248" y="247324"/>
                  </a:cubicBezTo>
                  <a:lnTo>
                    <a:pt x="3148428" y="247300"/>
                  </a:lnTo>
                  <a:close/>
                  <a:moveTo>
                    <a:pt x="2478734" y="218498"/>
                  </a:moveTo>
                  <a:lnTo>
                    <a:pt x="2498320" y="220306"/>
                  </a:lnTo>
                  <a:lnTo>
                    <a:pt x="2498622" y="220334"/>
                  </a:lnTo>
                  <a:cubicBezTo>
                    <a:pt x="2505352" y="218552"/>
                    <a:pt x="2516484" y="217966"/>
                    <a:pt x="2526038" y="218892"/>
                  </a:cubicBezTo>
                  <a:cubicBezTo>
                    <a:pt x="2533318" y="219597"/>
                    <a:pt x="2538539" y="221074"/>
                    <a:pt x="2539941" y="222825"/>
                  </a:cubicBezTo>
                  <a:lnTo>
                    <a:pt x="2540020" y="222842"/>
                  </a:lnTo>
                  <a:lnTo>
                    <a:pt x="2557783" y="226642"/>
                  </a:lnTo>
                  <a:cubicBezTo>
                    <a:pt x="2559765" y="227998"/>
                    <a:pt x="2559483" y="229470"/>
                    <a:pt x="2556985" y="230782"/>
                  </a:cubicBezTo>
                  <a:cubicBezTo>
                    <a:pt x="2563126" y="232580"/>
                    <a:pt x="2565273" y="234911"/>
                    <a:pt x="2562819" y="237111"/>
                  </a:cubicBezTo>
                  <a:cubicBezTo>
                    <a:pt x="2559556" y="240034"/>
                    <a:pt x="2548755" y="242224"/>
                    <a:pt x="2535490" y="242651"/>
                  </a:cubicBezTo>
                  <a:cubicBezTo>
                    <a:pt x="2535427" y="244475"/>
                    <a:pt x="2531858" y="246206"/>
                    <a:pt x="2525707" y="247398"/>
                  </a:cubicBezTo>
                  <a:cubicBezTo>
                    <a:pt x="2516362" y="249208"/>
                    <a:pt x="2502863" y="249441"/>
                    <a:pt x="2492398" y="247972"/>
                  </a:cubicBezTo>
                  <a:lnTo>
                    <a:pt x="2485792" y="249378"/>
                  </a:lnTo>
                  <a:lnTo>
                    <a:pt x="2489247" y="253126"/>
                  </a:lnTo>
                  <a:cubicBezTo>
                    <a:pt x="2485984" y="256049"/>
                    <a:pt x="2475183" y="258239"/>
                    <a:pt x="2461918" y="258666"/>
                  </a:cubicBezTo>
                  <a:cubicBezTo>
                    <a:pt x="2461855" y="260491"/>
                    <a:pt x="2458286" y="262221"/>
                    <a:pt x="2452135" y="263413"/>
                  </a:cubicBezTo>
                  <a:cubicBezTo>
                    <a:pt x="2442790" y="265223"/>
                    <a:pt x="2429291" y="265456"/>
                    <a:pt x="2418826" y="263988"/>
                  </a:cubicBezTo>
                  <a:cubicBezTo>
                    <a:pt x="2415442" y="266509"/>
                    <a:pt x="2406380" y="268438"/>
                    <a:pt x="2395023" y="269052"/>
                  </a:cubicBezTo>
                  <a:cubicBezTo>
                    <a:pt x="2381641" y="269775"/>
                    <a:pt x="2367675" y="268542"/>
                    <a:pt x="2360025" y="265960"/>
                  </a:cubicBezTo>
                  <a:cubicBezTo>
                    <a:pt x="2341968" y="268411"/>
                    <a:pt x="2318516" y="267033"/>
                    <a:pt x="2308037" y="262906"/>
                  </a:cubicBezTo>
                  <a:cubicBezTo>
                    <a:pt x="2297742" y="263178"/>
                    <a:pt x="2288076" y="261741"/>
                    <a:pt x="2285178" y="259508"/>
                  </a:cubicBezTo>
                  <a:lnTo>
                    <a:pt x="2286970" y="257825"/>
                  </a:lnTo>
                  <a:lnTo>
                    <a:pt x="2280705" y="256688"/>
                  </a:lnTo>
                  <a:cubicBezTo>
                    <a:pt x="2262649" y="259139"/>
                    <a:pt x="2239196" y="257762"/>
                    <a:pt x="2228717" y="253634"/>
                  </a:cubicBezTo>
                  <a:cubicBezTo>
                    <a:pt x="2218422" y="253906"/>
                    <a:pt x="2208756" y="252469"/>
                    <a:pt x="2205858" y="250236"/>
                  </a:cubicBezTo>
                  <a:cubicBezTo>
                    <a:pt x="2203759" y="248620"/>
                    <a:pt x="2205615" y="246876"/>
                    <a:pt x="2210743" y="245648"/>
                  </a:cubicBezTo>
                  <a:cubicBezTo>
                    <a:pt x="2203467" y="244684"/>
                    <a:pt x="2199416" y="242835"/>
                    <a:pt x="2200429" y="240941"/>
                  </a:cubicBezTo>
                  <a:cubicBezTo>
                    <a:pt x="2201617" y="238724"/>
                    <a:pt x="2209438" y="236986"/>
                    <a:pt x="2219265" y="236758"/>
                  </a:cubicBezTo>
                  <a:cubicBezTo>
                    <a:pt x="2219323" y="236721"/>
                    <a:pt x="2219386" y="236684"/>
                    <a:pt x="2219445" y="236648"/>
                  </a:cubicBezTo>
                  <a:cubicBezTo>
                    <a:pt x="2218125" y="234463"/>
                    <a:pt x="2221203" y="232261"/>
                    <a:pt x="2227835" y="230640"/>
                  </a:cubicBezTo>
                  <a:cubicBezTo>
                    <a:pt x="2238315" y="228079"/>
                    <a:pt x="2255305" y="227508"/>
                    <a:pt x="2268653" y="229267"/>
                  </a:cubicBezTo>
                  <a:lnTo>
                    <a:pt x="2268665" y="229266"/>
                  </a:lnTo>
                  <a:lnTo>
                    <a:pt x="2287643" y="226230"/>
                  </a:lnTo>
                  <a:cubicBezTo>
                    <a:pt x="2295365" y="225962"/>
                    <a:pt x="2303617" y="226470"/>
                    <a:pt x="2309806" y="227843"/>
                  </a:cubicBezTo>
                  <a:lnTo>
                    <a:pt x="2309921" y="227824"/>
                  </a:lnTo>
                  <a:lnTo>
                    <a:pt x="2325842" y="225241"/>
                  </a:lnTo>
                  <a:lnTo>
                    <a:pt x="2345428" y="227049"/>
                  </a:lnTo>
                  <a:lnTo>
                    <a:pt x="2345730" y="227077"/>
                  </a:lnTo>
                  <a:cubicBezTo>
                    <a:pt x="2352460" y="225295"/>
                    <a:pt x="2363592" y="224709"/>
                    <a:pt x="2373146" y="225635"/>
                  </a:cubicBezTo>
                  <a:lnTo>
                    <a:pt x="2376840" y="226680"/>
                  </a:lnTo>
                  <a:lnTo>
                    <a:pt x="2380727" y="223897"/>
                  </a:lnTo>
                  <a:cubicBezTo>
                    <a:pt x="2391207" y="221336"/>
                    <a:pt x="2408197" y="220765"/>
                    <a:pt x="2421545" y="222524"/>
                  </a:cubicBezTo>
                  <a:lnTo>
                    <a:pt x="2421556" y="222522"/>
                  </a:lnTo>
                  <a:lnTo>
                    <a:pt x="2440535" y="219486"/>
                  </a:lnTo>
                  <a:cubicBezTo>
                    <a:pt x="2448257" y="219219"/>
                    <a:pt x="2456509" y="219727"/>
                    <a:pt x="2462699" y="221099"/>
                  </a:cubicBezTo>
                  <a:lnTo>
                    <a:pt x="2462814" y="221081"/>
                  </a:lnTo>
                  <a:close/>
                  <a:moveTo>
                    <a:pt x="278459" y="158173"/>
                  </a:moveTo>
                  <a:lnTo>
                    <a:pt x="298045" y="159981"/>
                  </a:lnTo>
                  <a:lnTo>
                    <a:pt x="298347" y="160009"/>
                  </a:lnTo>
                  <a:cubicBezTo>
                    <a:pt x="305077" y="158227"/>
                    <a:pt x="316209" y="157641"/>
                    <a:pt x="325763" y="158567"/>
                  </a:cubicBezTo>
                  <a:cubicBezTo>
                    <a:pt x="333043" y="159272"/>
                    <a:pt x="338263" y="160749"/>
                    <a:pt x="339666" y="162500"/>
                  </a:cubicBezTo>
                  <a:lnTo>
                    <a:pt x="339745" y="162517"/>
                  </a:lnTo>
                  <a:lnTo>
                    <a:pt x="357508" y="166317"/>
                  </a:lnTo>
                  <a:cubicBezTo>
                    <a:pt x="359490" y="167673"/>
                    <a:pt x="359208" y="169145"/>
                    <a:pt x="356710" y="170457"/>
                  </a:cubicBezTo>
                  <a:cubicBezTo>
                    <a:pt x="362851" y="172255"/>
                    <a:pt x="364998" y="174586"/>
                    <a:pt x="362544" y="176786"/>
                  </a:cubicBezTo>
                  <a:cubicBezTo>
                    <a:pt x="359281" y="179709"/>
                    <a:pt x="348480" y="181899"/>
                    <a:pt x="335215" y="182326"/>
                  </a:cubicBezTo>
                  <a:cubicBezTo>
                    <a:pt x="335152" y="184150"/>
                    <a:pt x="331583" y="185881"/>
                    <a:pt x="325432" y="187073"/>
                  </a:cubicBezTo>
                  <a:cubicBezTo>
                    <a:pt x="316087" y="188883"/>
                    <a:pt x="302588" y="189115"/>
                    <a:pt x="292123" y="187647"/>
                  </a:cubicBezTo>
                  <a:lnTo>
                    <a:pt x="285517" y="189053"/>
                  </a:lnTo>
                  <a:lnTo>
                    <a:pt x="288972" y="192801"/>
                  </a:lnTo>
                  <a:cubicBezTo>
                    <a:pt x="285709" y="195724"/>
                    <a:pt x="274908" y="197914"/>
                    <a:pt x="261643" y="198341"/>
                  </a:cubicBezTo>
                  <a:cubicBezTo>
                    <a:pt x="261580" y="200166"/>
                    <a:pt x="258011" y="201896"/>
                    <a:pt x="251860" y="203088"/>
                  </a:cubicBezTo>
                  <a:cubicBezTo>
                    <a:pt x="242515" y="204898"/>
                    <a:pt x="229016" y="205131"/>
                    <a:pt x="218551" y="203662"/>
                  </a:cubicBezTo>
                  <a:cubicBezTo>
                    <a:pt x="215167" y="206184"/>
                    <a:pt x="206105" y="208112"/>
                    <a:pt x="194748" y="208726"/>
                  </a:cubicBezTo>
                  <a:cubicBezTo>
                    <a:pt x="181366" y="209450"/>
                    <a:pt x="167400" y="208217"/>
                    <a:pt x="159750" y="205635"/>
                  </a:cubicBezTo>
                  <a:cubicBezTo>
                    <a:pt x="141693" y="208086"/>
                    <a:pt x="118241" y="206708"/>
                    <a:pt x="107761" y="202581"/>
                  </a:cubicBezTo>
                  <a:cubicBezTo>
                    <a:pt x="97467" y="202852"/>
                    <a:pt x="87801" y="201416"/>
                    <a:pt x="84903" y="199182"/>
                  </a:cubicBezTo>
                  <a:lnTo>
                    <a:pt x="86695" y="197500"/>
                  </a:lnTo>
                  <a:lnTo>
                    <a:pt x="80430" y="196363"/>
                  </a:lnTo>
                  <a:cubicBezTo>
                    <a:pt x="62373" y="198814"/>
                    <a:pt x="38921" y="197436"/>
                    <a:pt x="28442" y="193309"/>
                  </a:cubicBezTo>
                  <a:cubicBezTo>
                    <a:pt x="18147" y="193581"/>
                    <a:pt x="8481" y="192144"/>
                    <a:pt x="5583" y="189911"/>
                  </a:cubicBezTo>
                  <a:cubicBezTo>
                    <a:pt x="3484" y="188295"/>
                    <a:pt x="5340" y="186551"/>
                    <a:pt x="10467" y="185323"/>
                  </a:cubicBezTo>
                  <a:cubicBezTo>
                    <a:pt x="3192" y="184359"/>
                    <a:pt x="-859" y="182510"/>
                    <a:pt x="154" y="180616"/>
                  </a:cubicBezTo>
                  <a:cubicBezTo>
                    <a:pt x="1342" y="178399"/>
                    <a:pt x="9163" y="176661"/>
                    <a:pt x="18990" y="176433"/>
                  </a:cubicBezTo>
                  <a:cubicBezTo>
                    <a:pt x="19048" y="176396"/>
                    <a:pt x="19111" y="176359"/>
                    <a:pt x="19170" y="176323"/>
                  </a:cubicBezTo>
                  <a:cubicBezTo>
                    <a:pt x="17850" y="174138"/>
                    <a:pt x="20928" y="171936"/>
                    <a:pt x="27560" y="170315"/>
                  </a:cubicBezTo>
                  <a:cubicBezTo>
                    <a:pt x="38040" y="167754"/>
                    <a:pt x="55030" y="167183"/>
                    <a:pt x="68378" y="168942"/>
                  </a:cubicBezTo>
                  <a:lnTo>
                    <a:pt x="68389" y="168941"/>
                  </a:lnTo>
                  <a:lnTo>
                    <a:pt x="87368" y="165905"/>
                  </a:lnTo>
                  <a:cubicBezTo>
                    <a:pt x="95090" y="165637"/>
                    <a:pt x="103342" y="166145"/>
                    <a:pt x="109531" y="167518"/>
                  </a:cubicBezTo>
                  <a:lnTo>
                    <a:pt x="109646" y="167499"/>
                  </a:lnTo>
                  <a:lnTo>
                    <a:pt x="125567" y="164916"/>
                  </a:lnTo>
                  <a:lnTo>
                    <a:pt x="145153" y="166724"/>
                  </a:lnTo>
                  <a:lnTo>
                    <a:pt x="145455" y="166752"/>
                  </a:lnTo>
                  <a:cubicBezTo>
                    <a:pt x="152185" y="164970"/>
                    <a:pt x="163317" y="164384"/>
                    <a:pt x="172871" y="165310"/>
                  </a:cubicBezTo>
                  <a:lnTo>
                    <a:pt x="176565" y="166355"/>
                  </a:lnTo>
                  <a:lnTo>
                    <a:pt x="180452" y="163572"/>
                  </a:lnTo>
                  <a:cubicBezTo>
                    <a:pt x="190931" y="161011"/>
                    <a:pt x="207922" y="160440"/>
                    <a:pt x="221269" y="162199"/>
                  </a:cubicBezTo>
                  <a:lnTo>
                    <a:pt x="221281" y="162197"/>
                  </a:lnTo>
                  <a:lnTo>
                    <a:pt x="240259" y="159161"/>
                  </a:lnTo>
                  <a:cubicBezTo>
                    <a:pt x="247982" y="158894"/>
                    <a:pt x="256234" y="159402"/>
                    <a:pt x="262423" y="160774"/>
                  </a:cubicBezTo>
                  <a:lnTo>
                    <a:pt x="262539" y="160756"/>
                  </a:lnTo>
                  <a:close/>
                  <a:moveTo>
                    <a:pt x="1435408" y="69931"/>
                  </a:moveTo>
                  <a:lnTo>
                    <a:pt x="1463477" y="73525"/>
                  </a:lnTo>
                  <a:lnTo>
                    <a:pt x="1463910" y="73580"/>
                  </a:lnTo>
                  <a:cubicBezTo>
                    <a:pt x="1473555" y="70038"/>
                    <a:pt x="1489509" y="68874"/>
                    <a:pt x="1503201" y="70714"/>
                  </a:cubicBezTo>
                  <a:cubicBezTo>
                    <a:pt x="1513635" y="72117"/>
                    <a:pt x="1521116" y="75051"/>
                    <a:pt x="1523126" y="78533"/>
                  </a:cubicBezTo>
                  <a:lnTo>
                    <a:pt x="1523240" y="78567"/>
                  </a:lnTo>
                  <a:lnTo>
                    <a:pt x="1548697" y="86121"/>
                  </a:lnTo>
                  <a:cubicBezTo>
                    <a:pt x="1551537" y="88816"/>
                    <a:pt x="1551133" y="91743"/>
                    <a:pt x="1547553" y="94350"/>
                  </a:cubicBezTo>
                  <a:cubicBezTo>
                    <a:pt x="1556353" y="97925"/>
                    <a:pt x="1559431" y="102559"/>
                    <a:pt x="1555913" y="106930"/>
                  </a:cubicBezTo>
                  <a:cubicBezTo>
                    <a:pt x="1551238" y="112742"/>
                    <a:pt x="1535758" y="117095"/>
                    <a:pt x="1516748" y="117943"/>
                  </a:cubicBezTo>
                  <a:cubicBezTo>
                    <a:pt x="1516657" y="121571"/>
                    <a:pt x="1511542" y="125011"/>
                    <a:pt x="1502727" y="127380"/>
                  </a:cubicBezTo>
                  <a:cubicBezTo>
                    <a:pt x="1489334" y="130979"/>
                    <a:pt x="1469988" y="131441"/>
                    <a:pt x="1454991" y="128522"/>
                  </a:cubicBezTo>
                  <a:lnTo>
                    <a:pt x="1445523" y="131316"/>
                  </a:lnTo>
                  <a:lnTo>
                    <a:pt x="1450474" y="138766"/>
                  </a:lnTo>
                  <a:cubicBezTo>
                    <a:pt x="1445798" y="144578"/>
                    <a:pt x="1430319" y="148931"/>
                    <a:pt x="1411308" y="149779"/>
                  </a:cubicBezTo>
                  <a:cubicBezTo>
                    <a:pt x="1411217" y="153407"/>
                    <a:pt x="1406102" y="156847"/>
                    <a:pt x="1397288" y="159216"/>
                  </a:cubicBezTo>
                  <a:cubicBezTo>
                    <a:pt x="1383895" y="162815"/>
                    <a:pt x="1364549" y="163277"/>
                    <a:pt x="1349551" y="160359"/>
                  </a:cubicBezTo>
                  <a:cubicBezTo>
                    <a:pt x="1344701" y="165372"/>
                    <a:pt x="1331713" y="169205"/>
                    <a:pt x="1315438" y="170425"/>
                  </a:cubicBezTo>
                  <a:cubicBezTo>
                    <a:pt x="1296260" y="171864"/>
                    <a:pt x="1276244" y="169413"/>
                    <a:pt x="1265280" y="164280"/>
                  </a:cubicBezTo>
                  <a:cubicBezTo>
                    <a:pt x="1239402" y="169151"/>
                    <a:pt x="1205791" y="166413"/>
                    <a:pt x="1190773" y="158209"/>
                  </a:cubicBezTo>
                  <a:cubicBezTo>
                    <a:pt x="1176019" y="158748"/>
                    <a:pt x="1162166" y="155892"/>
                    <a:pt x="1158013" y="151453"/>
                  </a:cubicBezTo>
                  <a:lnTo>
                    <a:pt x="1160581" y="148108"/>
                  </a:lnTo>
                  <a:lnTo>
                    <a:pt x="1151603" y="145849"/>
                  </a:lnTo>
                  <a:cubicBezTo>
                    <a:pt x="1125725" y="150720"/>
                    <a:pt x="1092114" y="147982"/>
                    <a:pt x="1077096" y="139778"/>
                  </a:cubicBezTo>
                  <a:cubicBezTo>
                    <a:pt x="1062342" y="140317"/>
                    <a:pt x="1048489" y="137461"/>
                    <a:pt x="1044336" y="133021"/>
                  </a:cubicBezTo>
                  <a:cubicBezTo>
                    <a:pt x="1041328" y="129810"/>
                    <a:pt x="1043988" y="126344"/>
                    <a:pt x="1051336" y="123902"/>
                  </a:cubicBezTo>
                  <a:cubicBezTo>
                    <a:pt x="1040910" y="121986"/>
                    <a:pt x="1035103" y="118311"/>
                    <a:pt x="1036555" y="114546"/>
                  </a:cubicBezTo>
                  <a:cubicBezTo>
                    <a:pt x="1038258" y="110137"/>
                    <a:pt x="1049466" y="106683"/>
                    <a:pt x="1063550" y="106229"/>
                  </a:cubicBezTo>
                  <a:cubicBezTo>
                    <a:pt x="1063633" y="106156"/>
                    <a:pt x="1063724" y="106083"/>
                    <a:pt x="1063808" y="106010"/>
                  </a:cubicBezTo>
                  <a:cubicBezTo>
                    <a:pt x="1061917" y="101668"/>
                    <a:pt x="1066327" y="97290"/>
                    <a:pt x="1075832" y="94068"/>
                  </a:cubicBezTo>
                  <a:cubicBezTo>
                    <a:pt x="1090851" y="88977"/>
                    <a:pt x="1115201" y="87843"/>
                    <a:pt x="1134330" y="91339"/>
                  </a:cubicBezTo>
                  <a:lnTo>
                    <a:pt x="1134347" y="91336"/>
                  </a:lnTo>
                  <a:lnTo>
                    <a:pt x="1161546" y="85301"/>
                  </a:lnTo>
                  <a:cubicBezTo>
                    <a:pt x="1172613" y="84769"/>
                    <a:pt x="1184439" y="85779"/>
                    <a:pt x="1193309" y="88507"/>
                  </a:cubicBezTo>
                  <a:lnTo>
                    <a:pt x="1193474" y="88470"/>
                  </a:lnTo>
                  <a:lnTo>
                    <a:pt x="1216291" y="83335"/>
                  </a:lnTo>
                  <a:lnTo>
                    <a:pt x="1244361" y="86930"/>
                  </a:lnTo>
                  <a:lnTo>
                    <a:pt x="1244793" y="86985"/>
                  </a:lnTo>
                  <a:cubicBezTo>
                    <a:pt x="1254438" y="83442"/>
                    <a:pt x="1270392" y="82279"/>
                    <a:pt x="1284085" y="84119"/>
                  </a:cubicBezTo>
                  <a:lnTo>
                    <a:pt x="1289378" y="86196"/>
                  </a:lnTo>
                  <a:lnTo>
                    <a:pt x="1294949" y="80663"/>
                  </a:lnTo>
                  <a:cubicBezTo>
                    <a:pt x="1309968" y="75573"/>
                    <a:pt x="1334318" y="74438"/>
                    <a:pt x="1353447" y="77935"/>
                  </a:cubicBezTo>
                  <a:lnTo>
                    <a:pt x="1353464" y="77931"/>
                  </a:lnTo>
                  <a:lnTo>
                    <a:pt x="1380662" y="71896"/>
                  </a:lnTo>
                  <a:cubicBezTo>
                    <a:pt x="1391730" y="71364"/>
                    <a:pt x="1403556" y="72374"/>
                    <a:pt x="1412426" y="75102"/>
                  </a:cubicBezTo>
                  <a:lnTo>
                    <a:pt x="1412591" y="75065"/>
                  </a:lnTo>
                  <a:close/>
                  <a:moveTo>
                    <a:pt x="2070569" y="60656"/>
                  </a:moveTo>
                  <a:lnTo>
                    <a:pt x="2070285" y="60740"/>
                  </a:lnTo>
                  <a:lnTo>
                    <a:pt x="2070428" y="60796"/>
                  </a:lnTo>
                  <a:close/>
                  <a:moveTo>
                    <a:pt x="762610" y="25481"/>
                  </a:moveTo>
                  <a:lnTo>
                    <a:pt x="790679" y="29075"/>
                  </a:lnTo>
                  <a:lnTo>
                    <a:pt x="791112" y="29130"/>
                  </a:lnTo>
                  <a:cubicBezTo>
                    <a:pt x="800757" y="25588"/>
                    <a:pt x="816711" y="24424"/>
                    <a:pt x="830403" y="26264"/>
                  </a:cubicBezTo>
                  <a:cubicBezTo>
                    <a:pt x="840837" y="27667"/>
                    <a:pt x="848318" y="30601"/>
                    <a:pt x="850328" y="34083"/>
                  </a:cubicBezTo>
                  <a:lnTo>
                    <a:pt x="850442" y="34117"/>
                  </a:lnTo>
                  <a:lnTo>
                    <a:pt x="875899" y="41671"/>
                  </a:lnTo>
                  <a:cubicBezTo>
                    <a:pt x="878739" y="44366"/>
                    <a:pt x="878335" y="47293"/>
                    <a:pt x="874755" y="49900"/>
                  </a:cubicBezTo>
                  <a:cubicBezTo>
                    <a:pt x="883555" y="53475"/>
                    <a:pt x="886633" y="58109"/>
                    <a:pt x="883115" y="62480"/>
                  </a:cubicBezTo>
                  <a:cubicBezTo>
                    <a:pt x="878440" y="68292"/>
                    <a:pt x="862960" y="72645"/>
                    <a:pt x="843950" y="73493"/>
                  </a:cubicBezTo>
                  <a:cubicBezTo>
                    <a:pt x="843859" y="77121"/>
                    <a:pt x="838744" y="80561"/>
                    <a:pt x="829929" y="82930"/>
                  </a:cubicBezTo>
                  <a:cubicBezTo>
                    <a:pt x="816536" y="86529"/>
                    <a:pt x="797190" y="86991"/>
                    <a:pt x="782193" y="84072"/>
                  </a:cubicBezTo>
                  <a:lnTo>
                    <a:pt x="772725" y="86866"/>
                  </a:lnTo>
                  <a:lnTo>
                    <a:pt x="777676" y="94316"/>
                  </a:lnTo>
                  <a:cubicBezTo>
                    <a:pt x="773000" y="100128"/>
                    <a:pt x="757521" y="104481"/>
                    <a:pt x="738510" y="105329"/>
                  </a:cubicBezTo>
                  <a:cubicBezTo>
                    <a:pt x="738419" y="108957"/>
                    <a:pt x="733304" y="112397"/>
                    <a:pt x="724490" y="114766"/>
                  </a:cubicBezTo>
                  <a:cubicBezTo>
                    <a:pt x="711097" y="118364"/>
                    <a:pt x="691751" y="118827"/>
                    <a:pt x="676753" y="115908"/>
                  </a:cubicBezTo>
                  <a:cubicBezTo>
                    <a:pt x="671903" y="120921"/>
                    <a:pt x="658915" y="124754"/>
                    <a:pt x="642640" y="125975"/>
                  </a:cubicBezTo>
                  <a:cubicBezTo>
                    <a:pt x="623462" y="127414"/>
                    <a:pt x="603446" y="124962"/>
                    <a:pt x="592482" y="119830"/>
                  </a:cubicBezTo>
                  <a:cubicBezTo>
                    <a:pt x="566604" y="124701"/>
                    <a:pt x="532993" y="121963"/>
                    <a:pt x="517975" y="113759"/>
                  </a:cubicBezTo>
                  <a:cubicBezTo>
                    <a:pt x="503221" y="114298"/>
                    <a:pt x="489368" y="111442"/>
                    <a:pt x="485215" y="107003"/>
                  </a:cubicBezTo>
                  <a:lnTo>
                    <a:pt x="487783" y="103658"/>
                  </a:lnTo>
                  <a:lnTo>
                    <a:pt x="478805" y="101399"/>
                  </a:lnTo>
                  <a:cubicBezTo>
                    <a:pt x="452927" y="106270"/>
                    <a:pt x="419316" y="103532"/>
                    <a:pt x="404298" y="95328"/>
                  </a:cubicBezTo>
                  <a:cubicBezTo>
                    <a:pt x="389544" y="95867"/>
                    <a:pt x="375691" y="93011"/>
                    <a:pt x="371538" y="88571"/>
                  </a:cubicBezTo>
                  <a:cubicBezTo>
                    <a:pt x="368530" y="85360"/>
                    <a:pt x="371190" y="81894"/>
                    <a:pt x="378538" y="79452"/>
                  </a:cubicBezTo>
                  <a:cubicBezTo>
                    <a:pt x="368112" y="77536"/>
                    <a:pt x="362305" y="73861"/>
                    <a:pt x="363757" y="70096"/>
                  </a:cubicBezTo>
                  <a:cubicBezTo>
                    <a:pt x="365460" y="65687"/>
                    <a:pt x="376668" y="62233"/>
                    <a:pt x="390752" y="61779"/>
                  </a:cubicBezTo>
                  <a:cubicBezTo>
                    <a:pt x="390835" y="61706"/>
                    <a:pt x="390926" y="61633"/>
                    <a:pt x="391010" y="61560"/>
                  </a:cubicBezTo>
                  <a:cubicBezTo>
                    <a:pt x="389119" y="57218"/>
                    <a:pt x="393529" y="52840"/>
                    <a:pt x="403034" y="49618"/>
                  </a:cubicBezTo>
                  <a:cubicBezTo>
                    <a:pt x="418053" y="44527"/>
                    <a:pt x="442403" y="43393"/>
                    <a:pt x="461532" y="46889"/>
                  </a:cubicBezTo>
                  <a:lnTo>
                    <a:pt x="461549" y="46886"/>
                  </a:lnTo>
                  <a:lnTo>
                    <a:pt x="488748" y="40851"/>
                  </a:lnTo>
                  <a:cubicBezTo>
                    <a:pt x="499815" y="40319"/>
                    <a:pt x="511641" y="41329"/>
                    <a:pt x="520511" y="44057"/>
                  </a:cubicBezTo>
                  <a:lnTo>
                    <a:pt x="520676" y="44020"/>
                  </a:lnTo>
                  <a:lnTo>
                    <a:pt x="543493" y="38885"/>
                  </a:lnTo>
                  <a:lnTo>
                    <a:pt x="571563" y="42480"/>
                  </a:lnTo>
                  <a:lnTo>
                    <a:pt x="571995" y="42535"/>
                  </a:lnTo>
                  <a:cubicBezTo>
                    <a:pt x="581640" y="38992"/>
                    <a:pt x="597594" y="37829"/>
                    <a:pt x="611287" y="39669"/>
                  </a:cubicBezTo>
                  <a:lnTo>
                    <a:pt x="616580" y="41746"/>
                  </a:lnTo>
                  <a:lnTo>
                    <a:pt x="622151" y="36213"/>
                  </a:lnTo>
                  <a:cubicBezTo>
                    <a:pt x="637170" y="31123"/>
                    <a:pt x="661520" y="29988"/>
                    <a:pt x="680649" y="33485"/>
                  </a:cubicBezTo>
                  <a:lnTo>
                    <a:pt x="680666" y="33481"/>
                  </a:lnTo>
                  <a:lnTo>
                    <a:pt x="707864" y="27446"/>
                  </a:lnTo>
                  <a:cubicBezTo>
                    <a:pt x="718932" y="26914"/>
                    <a:pt x="730758" y="27924"/>
                    <a:pt x="739628" y="30652"/>
                  </a:cubicBezTo>
                  <a:lnTo>
                    <a:pt x="739793" y="30615"/>
                  </a:lnTo>
                  <a:close/>
                  <a:moveTo>
                    <a:pt x="2057707" y="81"/>
                  </a:moveTo>
                  <a:lnTo>
                    <a:pt x="2085777" y="3675"/>
                  </a:lnTo>
                  <a:lnTo>
                    <a:pt x="2086210" y="3730"/>
                  </a:lnTo>
                  <a:cubicBezTo>
                    <a:pt x="2095854" y="188"/>
                    <a:pt x="2111808" y="-976"/>
                    <a:pt x="2125501" y="864"/>
                  </a:cubicBezTo>
                  <a:cubicBezTo>
                    <a:pt x="2135934" y="2267"/>
                    <a:pt x="2143416" y="5201"/>
                    <a:pt x="2145426" y="8683"/>
                  </a:cubicBezTo>
                  <a:lnTo>
                    <a:pt x="2145540" y="8717"/>
                  </a:lnTo>
                  <a:lnTo>
                    <a:pt x="2170997" y="16271"/>
                  </a:lnTo>
                  <a:cubicBezTo>
                    <a:pt x="2173837" y="18966"/>
                    <a:pt x="2173432" y="21893"/>
                    <a:pt x="2169853" y="24500"/>
                  </a:cubicBezTo>
                  <a:cubicBezTo>
                    <a:pt x="2178653" y="28075"/>
                    <a:pt x="2181731" y="32709"/>
                    <a:pt x="2178213" y="37080"/>
                  </a:cubicBezTo>
                  <a:cubicBezTo>
                    <a:pt x="2173537" y="42892"/>
                    <a:pt x="2158058" y="47245"/>
                    <a:pt x="2139047" y="48093"/>
                  </a:cubicBezTo>
                  <a:lnTo>
                    <a:pt x="2132296" y="52638"/>
                  </a:lnTo>
                  <a:lnTo>
                    <a:pt x="2134496" y="52535"/>
                  </a:lnTo>
                  <a:lnTo>
                    <a:pt x="2134513" y="52531"/>
                  </a:lnTo>
                  <a:lnTo>
                    <a:pt x="2161712" y="46496"/>
                  </a:lnTo>
                  <a:cubicBezTo>
                    <a:pt x="2172780" y="45964"/>
                    <a:pt x="2184605" y="46974"/>
                    <a:pt x="2193476" y="49702"/>
                  </a:cubicBezTo>
                  <a:lnTo>
                    <a:pt x="2193641" y="49665"/>
                  </a:lnTo>
                  <a:lnTo>
                    <a:pt x="2216458" y="44531"/>
                  </a:lnTo>
                  <a:lnTo>
                    <a:pt x="2244527" y="48125"/>
                  </a:lnTo>
                  <a:lnTo>
                    <a:pt x="2244960" y="48180"/>
                  </a:lnTo>
                  <a:cubicBezTo>
                    <a:pt x="2254605" y="44638"/>
                    <a:pt x="2270559" y="43474"/>
                    <a:pt x="2284251" y="45314"/>
                  </a:cubicBezTo>
                  <a:cubicBezTo>
                    <a:pt x="2294685" y="46717"/>
                    <a:pt x="2302166" y="49651"/>
                    <a:pt x="2304176" y="53133"/>
                  </a:cubicBezTo>
                  <a:lnTo>
                    <a:pt x="2304290" y="53167"/>
                  </a:lnTo>
                  <a:lnTo>
                    <a:pt x="2329747" y="60721"/>
                  </a:lnTo>
                  <a:cubicBezTo>
                    <a:pt x="2332588" y="63417"/>
                    <a:pt x="2332183" y="66343"/>
                    <a:pt x="2328603" y="68950"/>
                  </a:cubicBezTo>
                  <a:lnTo>
                    <a:pt x="2331792" y="73749"/>
                  </a:lnTo>
                  <a:lnTo>
                    <a:pt x="2352184" y="75807"/>
                  </a:lnTo>
                  <a:lnTo>
                    <a:pt x="2352349" y="75770"/>
                  </a:lnTo>
                  <a:lnTo>
                    <a:pt x="2375166" y="70635"/>
                  </a:lnTo>
                  <a:lnTo>
                    <a:pt x="2403236" y="74230"/>
                  </a:lnTo>
                  <a:lnTo>
                    <a:pt x="2403668" y="74285"/>
                  </a:lnTo>
                  <a:cubicBezTo>
                    <a:pt x="2413313" y="70743"/>
                    <a:pt x="2429267" y="69579"/>
                    <a:pt x="2442960" y="71419"/>
                  </a:cubicBezTo>
                  <a:lnTo>
                    <a:pt x="2448253" y="73496"/>
                  </a:lnTo>
                  <a:lnTo>
                    <a:pt x="2453824" y="67964"/>
                  </a:lnTo>
                  <a:cubicBezTo>
                    <a:pt x="2468843" y="62873"/>
                    <a:pt x="2493193" y="61738"/>
                    <a:pt x="2512322" y="65235"/>
                  </a:cubicBezTo>
                  <a:lnTo>
                    <a:pt x="2512339" y="65231"/>
                  </a:lnTo>
                  <a:lnTo>
                    <a:pt x="2539537" y="59196"/>
                  </a:lnTo>
                  <a:cubicBezTo>
                    <a:pt x="2550605" y="58665"/>
                    <a:pt x="2562431" y="59674"/>
                    <a:pt x="2571301" y="62403"/>
                  </a:cubicBezTo>
                  <a:lnTo>
                    <a:pt x="2571466" y="62365"/>
                  </a:lnTo>
                  <a:lnTo>
                    <a:pt x="2594283" y="57231"/>
                  </a:lnTo>
                  <a:lnTo>
                    <a:pt x="2622352" y="60825"/>
                  </a:lnTo>
                  <a:lnTo>
                    <a:pt x="2622785" y="60881"/>
                  </a:lnTo>
                  <a:cubicBezTo>
                    <a:pt x="2632430" y="57338"/>
                    <a:pt x="2648384" y="56174"/>
                    <a:pt x="2662076" y="58015"/>
                  </a:cubicBezTo>
                  <a:cubicBezTo>
                    <a:pt x="2672510" y="59417"/>
                    <a:pt x="2679991" y="62352"/>
                    <a:pt x="2682001" y="65834"/>
                  </a:cubicBezTo>
                  <a:lnTo>
                    <a:pt x="2682115" y="65867"/>
                  </a:lnTo>
                  <a:lnTo>
                    <a:pt x="2707572" y="73421"/>
                  </a:lnTo>
                  <a:cubicBezTo>
                    <a:pt x="2710413" y="76117"/>
                    <a:pt x="2710008" y="79043"/>
                    <a:pt x="2706428" y="81650"/>
                  </a:cubicBezTo>
                  <a:cubicBezTo>
                    <a:pt x="2715228" y="85225"/>
                    <a:pt x="2718306" y="89859"/>
                    <a:pt x="2714788" y="94231"/>
                  </a:cubicBezTo>
                  <a:cubicBezTo>
                    <a:pt x="2710113" y="100043"/>
                    <a:pt x="2694633" y="104396"/>
                    <a:pt x="2675623" y="105244"/>
                  </a:cubicBezTo>
                  <a:cubicBezTo>
                    <a:pt x="2675532" y="108871"/>
                    <a:pt x="2670417" y="112312"/>
                    <a:pt x="2661602" y="114680"/>
                  </a:cubicBezTo>
                  <a:cubicBezTo>
                    <a:pt x="2648209" y="118279"/>
                    <a:pt x="2628863" y="118741"/>
                    <a:pt x="2613866" y="115823"/>
                  </a:cubicBezTo>
                  <a:lnTo>
                    <a:pt x="2604398" y="118617"/>
                  </a:lnTo>
                  <a:lnTo>
                    <a:pt x="2609349" y="126067"/>
                  </a:lnTo>
                  <a:cubicBezTo>
                    <a:pt x="2604673" y="131879"/>
                    <a:pt x="2589194" y="136231"/>
                    <a:pt x="2570183" y="137080"/>
                  </a:cubicBezTo>
                  <a:cubicBezTo>
                    <a:pt x="2570092" y="140707"/>
                    <a:pt x="2564977" y="144148"/>
                    <a:pt x="2556163" y="146516"/>
                  </a:cubicBezTo>
                  <a:cubicBezTo>
                    <a:pt x="2542770" y="150115"/>
                    <a:pt x="2523424" y="150577"/>
                    <a:pt x="2508426" y="147659"/>
                  </a:cubicBezTo>
                  <a:cubicBezTo>
                    <a:pt x="2503576" y="152672"/>
                    <a:pt x="2490588" y="156505"/>
                    <a:pt x="2474313" y="157725"/>
                  </a:cubicBezTo>
                  <a:cubicBezTo>
                    <a:pt x="2455135" y="159164"/>
                    <a:pt x="2435119" y="156713"/>
                    <a:pt x="2424155" y="151580"/>
                  </a:cubicBezTo>
                  <a:cubicBezTo>
                    <a:pt x="2398277" y="156451"/>
                    <a:pt x="2364666" y="153713"/>
                    <a:pt x="2349648" y="145509"/>
                  </a:cubicBezTo>
                  <a:cubicBezTo>
                    <a:pt x="2334894" y="146048"/>
                    <a:pt x="2321041" y="143192"/>
                    <a:pt x="2316889" y="138753"/>
                  </a:cubicBezTo>
                  <a:lnTo>
                    <a:pt x="2319456" y="135409"/>
                  </a:lnTo>
                  <a:lnTo>
                    <a:pt x="2310478" y="133149"/>
                  </a:lnTo>
                  <a:cubicBezTo>
                    <a:pt x="2284600" y="138020"/>
                    <a:pt x="2250989" y="135282"/>
                    <a:pt x="2235971" y="127078"/>
                  </a:cubicBezTo>
                  <a:lnTo>
                    <a:pt x="2205276" y="120747"/>
                  </a:lnTo>
                  <a:lnTo>
                    <a:pt x="2192358" y="124380"/>
                  </a:lnTo>
                  <a:cubicBezTo>
                    <a:pt x="2192267" y="128007"/>
                    <a:pt x="2187152" y="131448"/>
                    <a:pt x="2178337" y="133816"/>
                  </a:cubicBezTo>
                  <a:cubicBezTo>
                    <a:pt x="2164945" y="137415"/>
                    <a:pt x="2145599" y="137877"/>
                    <a:pt x="2130601" y="134959"/>
                  </a:cubicBezTo>
                  <a:cubicBezTo>
                    <a:pt x="2125750" y="139972"/>
                    <a:pt x="2112763" y="143805"/>
                    <a:pt x="2096488" y="145025"/>
                  </a:cubicBezTo>
                  <a:cubicBezTo>
                    <a:pt x="2077309" y="146464"/>
                    <a:pt x="2057294" y="144013"/>
                    <a:pt x="2046330" y="138880"/>
                  </a:cubicBezTo>
                  <a:cubicBezTo>
                    <a:pt x="2020452" y="143751"/>
                    <a:pt x="1986841" y="141013"/>
                    <a:pt x="1971823" y="132809"/>
                  </a:cubicBezTo>
                  <a:cubicBezTo>
                    <a:pt x="1957069" y="133348"/>
                    <a:pt x="1943216" y="130492"/>
                    <a:pt x="1939063" y="126053"/>
                  </a:cubicBezTo>
                  <a:lnTo>
                    <a:pt x="1941631" y="122709"/>
                  </a:lnTo>
                  <a:lnTo>
                    <a:pt x="1932653" y="120449"/>
                  </a:lnTo>
                  <a:cubicBezTo>
                    <a:pt x="1906775" y="125320"/>
                    <a:pt x="1873164" y="122582"/>
                    <a:pt x="1858146" y="114378"/>
                  </a:cubicBezTo>
                  <a:cubicBezTo>
                    <a:pt x="1843392" y="114917"/>
                    <a:pt x="1829539" y="112061"/>
                    <a:pt x="1825386" y="107622"/>
                  </a:cubicBezTo>
                  <a:cubicBezTo>
                    <a:pt x="1822378" y="104410"/>
                    <a:pt x="1825038" y="100944"/>
                    <a:pt x="1832386" y="98502"/>
                  </a:cubicBezTo>
                  <a:lnTo>
                    <a:pt x="1818360" y="89624"/>
                  </a:lnTo>
                  <a:lnTo>
                    <a:pt x="1813073" y="88359"/>
                  </a:lnTo>
                  <a:cubicBezTo>
                    <a:pt x="1798319" y="88898"/>
                    <a:pt x="1784466" y="86042"/>
                    <a:pt x="1780313" y="81603"/>
                  </a:cubicBezTo>
                  <a:lnTo>
                    <a:pt x="1782881" y="78259"/>
                  </a:lnTo>
                  <a:lnTo>
                    <a:pt x="1773903" y="75999"/>
                  </a:lnTo>
                  <a:cubicBezTo>
                    <a:pt x="1748025" y="80870"/>
                    <a:pt x="1714414" y="78132"/>
                    <a:pt x="1699396" y="69928"/>
                  </a:cubicBezTo>
                  <a:cubicBezTo>
                    <a:pt x="1684642" y="70467"/>
                    <a:pt x="1670789" y="67611"/>
                    <a:pt x="1666636" y="63172"/>
                  </a:cubicBezTo>
                  <a:cubicBezTo>
                    <a:pt x="1663628" y="59960"/>
                    <a:pt x="1666288" y="56494"/>
                    <a:pt x="1673636" y="54052"/>
                  </a:cubicBezTo>
                  <a:cubicBezTo>
                    <a:pt x="1663209" y="52136"/>
                    <a:pt x="1657403" y="48461"/>
                    <a:pt x="1658855" y="44696"/>
                  </a:cubicBezTo>
                  <a:cubicBezTo>
                    <a:pt x="1660557" y="40287"/>
                    <a:pt x="1671766" y="36833"/>
                    <a:pt x="1685849" y="36379"/>
                  </a:cubicBezTo>
                  <a:cubicBezTo>
                    <a:pt x="1685933" y="36306"/>
                    <a:pt x="1686024" y="36233"/>
                    <a:pt x="1686108" y="36160"/>
                  </a:cubicBezTo>
                  <a:cubicBezTo>
                    <a:pt x="1684216" y="31818"/>
                    <a:pt x="1688627" y="27440"/>
                    <a:pt x="1698132" y="24218"/>
                  </a:cubicBezTo>
                  <a:cubicBezTo>
                    <a:pt x="1713151" y="19127"/>
                    <a:pt x="1737501" y="17993"/>
                    <a:pt x="1756630" y="21489"/>
                  </a:cubicBezTo>
                  <a:lnTo>
                    <a:pt x="1756647" y="21486"/>
                  </a:lnTo>
                  <a:lnTo>
                    <a:pt x="1783845" y="15451"/>
                  </a:lnTo>
                  <a:cubicBezTo>
                    <a:pt x="1794913" y="14919"/>
                    <a:pt x="1806739" y="15929"/>
                    <a:pt x="1815609" y="18657"/>
                  </a:cubicBezTo>
                  <a:lnTo>
                    <a:pt x="1815774" y="18620"/>
                  </a:lnTo>
                  <a:lnTo>
                    <a:pt x="1838591" y="13485"/>
                  </a:lnTo>
                  <a:lnTo>
                    <a:pt x="1866661" y="17080"/>
                  </a:lnTo>
                  <a:lnTo>
                    <a:pt x="1867093" y="17135"/>
                  </a:lnTo>
                  <a:cubicBezTo>
                    <a:pt x="1876738" y="13592"/>
                    <a:pt x="1892692" y="12429"/>
                    <a:pt x="1906385" y="14269"/>
                  </a:cubicBezTo>
                  <a:lnTo>
                    <a:pt x="1911678" y="16346"/>
                  </a:lnTo>
                  <a:lnTo>
                    <a:pt x="1917249" y="10813"/>
                  </a:lnTo>
                  <a:cubicBezTo>
                    <a:pt x="1932268" y="5723"/>
                    <a:pt x="1956617" y="4588"/>
                    <a:pt x="1975746" y="8085"/>
                  </a:cubicBezTo>
                  <a:lnTo>
                    <a:pt x="1975763" y="8081"/>
                  </a:lnTo>
                  <a:lnTo>
                    <a:pt x="2002962" y="2046"/>
                  </a:lnTo>
                  <a:cubicBezTo>
                    <a:pt x="2014030" y="1514"/>
                    <a:pt x="2025855" y="2524"/>
                    <a:pt x="2034726" y="5252"/>
                  </a:cubicBezTo>
                  <a:lnTo>
                    <a:pt x="2034891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2" name="楕円 841">
              <a:extLst>
                <a:ext uri="{FF2B5EF4-FFF2-40B4-BE49-F238E27FC236}">
                  <a16:creationId xmlns:a16="http://schemas.microsoft.com/office/drawing/2014/main" id="{9AED665D-E3B8-41A8-A35E-3EBAC55C1A08}"/>
                </a:ext>
              </a:extLst>
            </p:cNvPr>
            <p:cNvSpPr/>
            <p:nvPr/>
          </p:nvSpPr>
          <p:spPr>
            <a:xfrm>
              <a:off x="1889702" y="4654551"/>
              <a:ext cx="3558597" cy="742952"/>
            </a:xfrm>
            <a:prstGeom prst="ellipse">
              <a:avLst/>
            </a:pr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C028B608-5BDF-413A-9A54-86DD3B6F1998}"/>
                </a:ext>
              </a:extLst>
            </p:cNvPr>
            <p:cNvSpPr/>
            <p:nvPr/>
          </p:nvSpPr>
          <p:spPr>
            <a:xfrm>
              <a:off x="1898650" y="4083050"/>
              <a:ext cx="3549650" cy="936626"/>
            </a:xfrm>
            <a:custGeom>
              <a:avLst/>
              <a:gdLst>
                <a:gd name="connsiteX0" fmla="*/ 1778000 w 3549650"/>
                <a:gd name="connsiteY0" fmla="*/ 0 h 936626"/>
                <a:gd name="connsiteX1" fmla="*/ 1911350 w 3549650"/>
                <a:gd name="connsiteY1" fmla="*/ 69850 h 936626"/>
                <a:gd name="connsiteX2" fmla="*/ 2057400 w 3549650"/>
                <a:gd name="connsiteY2" fmla="*/ 76200 h 936626"/>
                <a:gd name="connsiteX3" fmla="*/ 2108200 w 3549650"/>
                <a:gd name="connsiteY3" fmla="*/ 133350 h 936626"/>
                <a:gd name="connsiteX4" fmla="*/ 2254250 w 3549650"/>
                <a:gd name="connsiteY4" fmla="*/ 177800 h 936626"/>
                <a:gd name="connsiteX5" fmla="*/ 2381250 w 3549650"/>
                <a:gd name="connsiteY5" fmla="*/ 311150 h 936626"/>
                <a:gd name="connsiteX6" fmla="*/ 2857500 w 3549650"/>
                <a:gd name="connsiteY6" fmla="*/ 400050 h 936626"/>
                <a:gd name="connsiteX7" fmla="*/ 2940050 w 3549650"/>
                <a:gd name="connsiteY7" fmla="*/ 349250 h 936626"/>
                <a:gd name="connsiteX8" fmla="*/ 2990850 w 3549650"/>
                <a:gd name="connsiteY8" fmla="*/ 406400 h 936626"/>
                <a:gd name="connsiteX9" fmla="*/ 3302000 w 3549650"/>
                <a:gd name="connsiteY9" fmla="*/ 304800 h 936626"/>
                <a:gd name="connsiteX10" fmla="*/ 3435350 w 3549650"/>
                <a:gd name="connsiteY10" fmla="*/ 304800 h 936626"/>
                <a:gd name="connsiteX11" fmla="*/ 3479800 w 3549650"/>
                <a:gd name="connsiteY11" fmla="*/ 361950 h 936626"/>
                <a:gd name="connsiteX12" fmla="*/ 3549650 w 3549650"/>
                <a:gd name="connsiteY12" fmla="*/ 457200 h 936626"/>
                <a:gd name="connsiteX13" fmla="*/ 3549650 w 3549650"/>
                <a:gd name="connsiteY13" fmla="*/ 936626 h 936626"/>
                <a:gd name="connsiteX14" fmla="*/ 0 w 3549650"/>
                <a:gd name="connsiteY14" fmla="*/ 936626 h 936626"/>
                <a:gd name="connsiteX15" fmla="*/ 0 w 3549650"/>
                <a:gd name="connsiteY15" fmla="*/ 76200 h 936626"/>
                <a:gd name="connsiteX16" fmla="*/ 19050 w 3549650"/>
                <a:gd name="connsiteY16" fmla="*/ 76200 h 936626"/>
                <a:gd name="connsiteX17" fmla="*/ 247650 w 3549650"/>
                <a:gd name="connsiteY17" fmla="*/ 139700 h 936626"/>
                <a:gd name="connsiteX18" fmla="*/ 304800 w 3549650"/>
                <a:gd name="connsiteY18" fmla="*/ 101600 h 936626"/>
                <a:gd name="connsiteX19" fmla="*/ 463550 w 3549650"/>
                <a:gd name="connsiteY19" fmla="*/ 158750 h 936626"/>
                <a:gd name="connsiteX20" fmla="*/ 622300 w 3549650"/>
                <a:gd name="connsiteY20" fmla="*/ 139700 h 936626"/>
                <a:gd name="connsiteX21" fmla="*/ 800100 w 3549650"/>
                <a:gd name="connsiteY21" fmla="*/ 171450 h 936626"/>
                <a:gd name="connsiteX22" fmla="*/ 1092200 w 3549650"/>
                <a:gd name="connsiteY22" fmla="*/ 76200 h 936626"/>
                <a:gd name="connsiteX23" fmla="*/ 1295400 w 3549650"/>
                <a:gd name="connsiteY23" fmla="*/ 114300 h 936626"/>
                <a:gd name="connsiteX24" fmla="*/ 1492250 w 3549650"/>
                <a:gd name="connsiteY24" fmla="*/ 107950 h 936626"/>
                <a:gd name="connsiteX25" fmla="*/ 1631950 w 3549650"/>
                <a:gd name="connsiteY25" fmla="*/ 50800 h 93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49650" h="936626">
                  <a:moveTo>
                    <a:pt x="1778000" y="0"/>
                  </a:moveTo>
                  <a:lnTo>
                    <a:pt x="1911350" y="69850"/>
                  </a:lnTo>
                  <a:lnTo>
                    <a:pt x="2057400" y="76200"/>
                  </a:lnTo>
                  <a:lnTo>
                    <a:pt x="2108200" y="133350"/>
                  </a:lnTo>
                  <a:lnTo>
                    <a:pt x="2254250" y="177800"/>
                  </a:lnTo>
                  <a:lnTo>
                    <a:pt x="2381250" y="311150"/>
                  </a:lnTo>
                  <a:lnTo>
                    <a:pt x="2857500" y="400050"/>
                  </a:lnTo>
                  <a:lnTo>
                    <a:pt x="2940050" y="349250"/>
                  </a:lnTo>
                  <a:lnTo>
                    <a:pt x="2990850" y="406400"/>
                  </a:lnTo>
                  <a:lnTo>
                    <a:pt x="3302000" y="304800"/>
                  </a:lnTo>
                  <a:lnTo>
                    <a:pt x="3435350" y="304800"/>
                  </a:lnTo>
                  <a:lnTo>
                    <a:pt x="3479800" y="361950"/>
                  </a:lnTo>
                  <a:lnTo>
                    <a:pt x="3549650" y="457200"/>
                  </a:lnTo>
                  <a:lnTo>
                    <a:pt x="3549650" y="936626"/>
                  </a:lnTo>
                  <a:lnTo>
                    <a:pt x="0" y="936626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247650" y="139700"/>
                  </a:lnTo>
                  <a:lnTo>
                    <a:pt x="304800" y="101600"/>
                  </a:lnTo>
                  <a:lnTo>
                    <a:pt x="463550" y="158750"/>
                  </a:lnTo>
                  <a:lnTo>
                    <a:pt x="622300" y="139700"/>
                  </a:lnTo>
                  <a:lnTo>
                    <a:pt x="800100" y="171450"/>
                  </a:lnTo>
                  <a:lnTo>
                    <a:pt x="1092200" y="76200"/>
                  </a:lnTo>
                  <a:lnTo>
                    <a:pt x="1295400" y="114300"/>
                  </a:lnTo>
                  <a:lnTo>
                    <a:pt x="1492250" y="107950"/>
                  </a:lnTo>
                  <a:lnTo>
                    <a:pt x="1631950" y="5080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75DD975B-87C6-4BA9-8BE3-7CAAC9ABA541}"/>
                </a:ext>
              </a:extLst>
            </p:cNvPr>
            <p:cNvSpPr/>
            <p:nvPr/>
          </p:nvSpPr>
          <p:spPr>
            <a:xfrm>
              <a:off x="3562350" y="4222750"/>
              <a:ext cx="1889125" cy="796926"/>
            </a:xfrm>
            <a:custGeom>
              <a:avLst/>
              <a:gdLst>
                <a:gd name="connsiteX0" fmla="*/ 657225 w 1889125"/>
                <a:gd name="connsiteY0" fmla="*/ 0 h 796926"/>
                <a:gd name="connsiteX1" fmla="*/ 733425 w 1889125"/>
                <a:gd name="connsiteY1" fmla="*/ 41275 h 796926"/>
                <a:gd name="connsiteX2" fmla="*/ 793750 w 1889125"/>
                <a:gd name="connsiteY2" fmla="*/ 15875 h 796926"/>
                <a:gd name="connsiteX3" fmla="*/ 946150 w 1889125"/>
                <a:gd name="connsiteY3" fmla="*/ 92075 h 796926"/>
                <a:gd name="connsiteX4" fmla="*/ 1133475 w 1889125"/>
                <a:gd name="connsiteY4" fmla="*/ 25400 h 796926"/>
                <a:gd name="connsiteX5" fmla="*/ 1387475 w 1889125"/>
                <a:gd name="connsiteY5" fmla="*/ 177800 h 796926"/>
                <a:gd name="connsiteX6" fmla="*/ 1476375 w 1889125"/>
                <a:gd name="connsiteY6" fmla="*/ 161925 h 796926"/>
                <a:gd name="connsiteX7" fmla="*/ 1546225 w 1889125"/>
                <a:gd name="connsiteY7" fmla="*/ 238125 h 796926"/>
                <a:gd name="connsiteX8" fmla="*/ 1641475 w 1889125"/>
                <a:gd name="connsiteY8" fmla="*/ 250825 h 796926"/>
                <a:gd name="connsiteX9" fmla="*/ 1673225 w 1889125"/>
                <a:gd name="connsiteY9" fmla="*/ 317500 h 796926"/>
                <a:gd name="connsiteX10" fmla="*/ 1809750 w 1889125"/>
                <a:gd name="connsiteY10" fmla="*/ 330200 h 796926"/>
                <a:gd name="connsiteX11" fmla="*/ 1889125 w 1889125"/>
                <a:gd name="connsiteY11" fmla="*/ 403225 h 796926"/>
                <a:gd name="connsiteX12" fmla="*/ 1889125 w 1889125"/>
                <a:gd name="connsiteY12" fmla="*/ 796926 h 796926"/>
                <a:gd name="connsiteX13" fmla="*/ 0 w 1889125"/>
                <a:gd name="connsiteY13" fmla="*/ 796926 h 796926"/>
                <a:gd name="connsiteX14" fmla="*/ 0 w 1889125"/>
                <a:gd name="connsiteY14" fmla="*/ 409575 h 796926"/>
                <a:gd name="connsiteX15" fmla="*/ 200025 w 1889125"/>
                <a:gd name="connsiteY15" fmla="*/ 301625 h 796926"/>
                <a:gd name="connsiteX16" fmla="*/ 352425 w 1889125"/>
                <a:gd name="connsiteY16" fmla="*/ 250825 h 796926"/>
                <a:gd name="connsiteX17" fmla="*/ 361950 w 1889125"/>
                <a:gd name="connsiteY17" fmla="*/ 209550 h 796926"/>
                <a:gd name="connsiteX18" fmla="*/ 492125 w 1889125"/>
                <a:gd name="connsiteY18" fmla="*/ 123825 h 796926"/>
                <a:gd name="connsiteX19" fmla="*/ 542925 w 1889125"/>
                <a:gd name="connsiteY19" fmla="*/ 117475 h 796926"/>
                <a:gd name="connsiteX20" fmla="*/ 552450 w 1889125"/>
                <a:gd name="connsiteY20" fmla="*/ 79375 h 7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9125" h="796926">
                  <a:moveTo>
                    <a:pt x="657225" y="0"/>
                  </a:moveTo>
                  <a:lnTo>
                    <a:pt x="733425" y="41275"/>
                  </a:lnTo>
                  <a:lnTo>
                    <a:pt x="793750" y="15875"/>
                  </a:lnTo>
                  <a:lnTo>
                    <a:pt x="946150" y="92075"/>
                  </a:lnTo>
                  <a:lnTo>
                    <a:pt x="1133475" y="25400"/>
                  </a:lnTo>
                  <a:lnTo>
                    <a:pt x="1387475" y="177800"/>
                  </a:lnTo>
                  <a:lnTo>
                    <a:pt x="1476375" y="161925"/>
                  </a:lnTo>
                  <a:lnTo>
                    <a:pt x="1546225" y="238125"/>
                  </a:lnTo>
                  <a:lnTo>
                    <a:pt x="1641475" y="250825"/>
                  </a:lnTo>
                  <a:lnTo>
                    <a:pt x="1673225" y="317500"/>
                  </a:lnTo>
                  <a:lnTo>
                    <a:pt x="1809750" y="330200"/>
                  </a:lnTo>
                  <a:lnTo>
                    <a:pt x="1889125" y="403225"/>
                  </a:lnTo>
                  <a:lnTo>
                    <a:pt x="1889125" y="796926"/>
                  </a:lnTo>
                  <a:lnTo>
                    <a:pt x="0" y="796926"/>
                  </a:lnTo>
                  <a:lnTo>
                    <a:pt x="0" y="409575"/>
                  </a:lnTo>
                  <a:lnTo>
                    <a:pt x="200025" y="301625"/>
                  </a:lnTo>
                  <a:lnTo>
                    <a:pt x="352425" y="250825"/>
                  </a:lnTo>
                  <a:lnTo>
                    <a:pt x="361950" y="209550"/>
                  </a:lnTo>
                  <a:lnTo>
                    <a:pt x="492125" y="123825"/>
                  </a:lnTo>
                  <a:lnTo>
                    <a:pt x="542925" y="117475"/>
                  </a:lnTo>
                  <a:lnTo>
                    <a:pt x="552450" y="7937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CE61BA36-22D0-4150-8FA2-996FC42FEE28}"/>
                </a:ext>
              </a:extLst>
            </p:cNvPr>
            <p:cNvSpPr/>
            <p:nvPr/>
          </p:nvSpPr>
          <p:spPr>
            <a:xfrm>
              <a:off x="1965325" y="4260850"/>
              <a:ext cx="831850" cy="463550"/>
            </a:xfrm>
            <a:custGeom>
              <a:avLst/>
              <a:gdLst>
                <a:gd name="connsiteX0" fmla="*/ 831850 w 831850"/>
                <a:gd name="connsiteY0" fmla="*/ 307975 h 463550"/>
                <a:gd name="connsiteX1" fmla="*/ 711200 w 831850"/>
                <a:gd name="connsiteY1" fmla="*/ 120650 h 463550"/>
                <a:gd name="connsiteX2" fmla="*/ 603250 w 831850"/>
                <a:gd name="connsiteY2" fmla="*/ 111125 h 463550"/>
                <a:gd name="connsiteX3" fmla="*/ 549275 w 831850"/>
                <a:gd name="connsiteY3" fmla="*/ 63500 h 463550"/>
                <a:gd name="connsiteX4" fmla="*/ 346075 w 831850"/>
                <a:gd name="connsiteY4" fmla="*/ 38100 h 463550"/>
                <a:gd name="connsiteX5" fmla="*/ 273050 w 831850"/>
                <a:gd name="connsiteY5" fmla="*/ 0 h 463550"/>
                <a:gd name="connsiteX6" fmla="*/ 127000 w 831850"/>
                <a:gd name="connsiteY6" fmla="*/ 63500 h 463550"/>
                <a:gd name="connsiteX7" fmla="*/ 53975 w 831850"/>
                <a:gd name="connsiteY7" fmla="*/ 92075 h 463550"/>
                <a:gd name="connsiteX8" fmla="*/ 0 w 831850"/>
                <a:gd name="connsiteY8" fmla="*/ 193675 h 463550"/>
                <a:gd name="connsiteX9" fmla="*/ 0 w 831850"/>
                <a:gd name="connsiteY9" fmla="*/ 463550 h 463550"/>
                <a:gd name="connsiteX10" fmla="*/ 768350 w 831850"/>
                <a:gd name="connsiteY10" fmla="*/ 463550 h 463550"/>
                <a:gd name="connsiteX11" fmla="*/ 831850 w 831850"/>
                <a:gd name="connsiteY11" fmla="*/ 307975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850" h="463550">
                  <a:moveTo>
                    <a:pt x="831850" y="307975"/>
                  </a:moveTo>
                  <a:lnTo>
                    <a:pt x="711200" y="120650"/>
                  </a:lnTo>
                  <a:lnTo>
                    <a:pt x="603250" y="111125"/>
                  </a:lnTo>
                  <a:lnTo>
                    <a:pt x="549275" y="63500"/>
                  </a:lnTo>
                  <a:lnTo>
                    <a:pt x="346075" y="38100"/>
                  </a:lnTo>
                  <a:lnTo>
                    <a:pt x="273050" y="0"/>
                  </a:lnTo>
                  <a:lnTo>
                    <a:pt x="127000" y="63500"/>
                  </a:lnTo>
                  <a:lnTo>
                    <a:pt x="53975" y="92075"/>
                  </a:lnTo>
                  <a:lnTo>
                    <a:pt x="0" y="193675"/>
                  </a:lnTo>
                  <a:lnTo>
                    <a:pt x="0" y="463550"/>
                  </a:lnTo>
                  <a:lnTo>
                    <a:pt x="768350" y="463550"/>
                  </a:lnTo>
                  <a:lnTo>
                    <a:pt x="831850" y="307975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29651876-F9A2-4339-BB51-B5DFBB163392}"/>
                </a:ext>
              </a:extLst>
            </p:cNvPr>
            <p:cNvSpPr/>
            <p:nvPr/>
          </p:nvSpPr>
          <p:spPr>
            <a:xfrm>
              <a:off x="2026444" y="4288631"/>
              <a:ext cx="438150" cy="340519"/>
            </a:xfrm>
            <a:custGeom>
              <a:avLst/>
              <a:gdLst>
                <a:gd name="connsiteX0" fmla="*/ 192881 w 438150"/>
                <a:gd name="connsiteY0" fmla="*/ 0 h 340519"/>
                <a:gd name="connsiteX1" fmla="*/ 9525 w 438150"/>
                <a:gd name="connsiteY1" fmla="*/ 85725 h 340519"/>
                <a:gd name="connsiteX2" fmla="*/ 0 w 438150"/>
                <a:gd name="connsiteY2" fmla="*/ 133350 h 340519"/>
                <a:gd name="connsiteX3" fmla="*/ 95250 w 438150"/>
                <a:gd name="connsiteY3" fmla="*/ 247650 h 340519"/>
                <a:gd name="connsiteX4" fmla="*/ 257175 w 438150"/>
                <a:gd name="connsiteY4" fmla="*/ 340519 h 340519"/>
                <a:gd name="connsiteX5" fmla="*/ 311944 w 438150"/>
                <a:gd name="connsiteY5" fmla="*/ 276225 h 340519"/>
                <a:gd name="connsiteX6" fmla="*/ 333375 w 438150"/>
                <a:gd name="connsiteY6" fmla="*/ 195263 h 340519"/>
                <a:gd name="connsiteX7" fmla="*/ 414337 w 438150"/>
                <a:gd name="connsiteY7" fmla="*/ 88107 h 340519"/>
                <a:gd name="connsiteX8" fmla="*/ 438150 w 438150"/>
                <a:gd name="connsiteY8" fmla="*/ 42863 h 340519"/>
                <a:gd name="connsiteX9" fmla="*/ 297656 w 438150"/>
                <a:gd name="connsiteY9" fmla="*/ 38100 h 340519"/>
                <a:gd name="connsiteX10" fmla="*/ 192881 w 438150"/>
                <a:gd name="connsiteY10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340519">
                  <a:moveTo>
                    <a:pt x="192881" y="0"/>
                  </a:moveTo>
                  <a:lnTo>
                    <a:pt x="9525" y="85725"/>
                  </a:lnTo>
                  <a:lnTo>
                    <a:pt x="0" y="133350"/>
                  </a:lnTo>
                  <a:lnTo>
                    <a:pt x="95250" y="247650"/>
                  </a:lnTo>
                  <a:lnTo>
                    <a:pt x="257175" y="340519"/>
                  </a:lnTo>
                  <a:lnTo>
                    <a:pt x="311944" y="276225"/>
                  </a:lnTo>
                  <a:lnTo>
                    <a:pt x="333375" y="195263"/>
                  </a:lnTo>
                  <a:lnTo>
                    <a:pt x="414337" y="88107"/>
                  </a:lnTo>
                  <a:lnTo>
                    <a:pt x="438150" y="42863"/>
                  </a:lnTo>
                  <a:lnTo>
                    <a:pt x="297656" y="38100"/>
                  </a:lnTo>
                  <a:lnTo>
                    <a:pt x="192881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BF3C00EA-620E-43F7-9105-993B2CB23F12}"/>
                </a:ext>
              </a:extLst>
            </p:cNvPr>
            <p:cNvSpPr/>
            <p:nvPr/>
          </p:nvSpPr>
          <p:spPr>
            <a:xfrm>
              <a:off x="2447925" y="4355306"/>
              <a:ext cx="214313" cy="173832"/>
            </a:xfrm>
            <a:custGeom>
              <a:avLst/>
              <a:gdLst>
                <a:gd name="connsiteX0" fmla="*/ 45244 w 214313"/>
                <a:gd name="connsiteY0" fmla="*/ 0 h 173832"/>
                <a:gd name="connsiteX1" fmla="*/ 42863 w 214313"/>
                <a:gd name="connsiteY1" fmla="*/ 66675 h 173832"/>
                <a:gd name="connsiteX2" fmla="*/ 23813 w 214313"/>
                <a:gd name="connsiteY2" fmla="*/ 92869 h 173832"/>
                <a:gd name="connsiteX3" fmla="*/ 9525 w 214313"/>
                <a:gd name="connsiteY3" fmla="*/ 126207 h 173832"/>
                <a:gd name="connsiteX4" fmla="*/ 0 w 214313"/>
                <a:gd name="connsiteY4" fmla="*/ 173832 h 173832"/>
                <a:gd name="connsiteX5" fmla="*/ 164306 w 214313"/>
                <a:gd name="connsiteY5" fmla="*/ 152400 h 173832"/>
                <a:gd name="connsiteX6" fmla="*/ 207169 w 214313"/>
                <a:gd name="connsiteY6" fmla="*/ 90488 h 173832"/>
                <a:gd name="connsiteX7" fmla="*/ 214313 w 214313"/>
                <a:gd name="connsiteY7" fmla="*/ 47625 h 173832"/>
                <a:gd name="connsiteX8" fmla="*/ 154781 w 214313"/>
                <a:gd name="connsiteY8" fmla="*/ 45244 h 173832"/>
                <a:gd name="connsiteX9" fmla="*/ 100013 w 214313"/>
                <a:gd name="connsiteY9" fmla="*/ 30957 h 173832"/>
                <a:gd name="connsiteX10" fmla="*/ 45244 w 214313"/>
                <a:gd name="connsiteY10" fmla="*/ 0 h 17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3" h="173832">
                  <a:moveTo>
                    <a:pt x="45244" y="0"/>
                  </a:moveTo>
                  <a:cubicBezTo>
                    <a:pt x="44450" y="22225"/>
                    <a:pt x="43657" y="44450"/>
                    <a:pt x="42863" y="66675"/>
                  </a:cubicBezTo>
                  <a:lnTo>
                    <a:pt x="23813" y="92869"/>
                  </a:lnTo>
                  <a:lnTo>
                    <a:pt x="9525" y="126207"/>
                  </a:lnTo>
                  <a:lnTo>
                    <a:pt x="0" y="173832"/>
                  </a:lnTo>
                  <a:lnTo>
                    <a:pt x="164306" y="152400"/>
                  </a:lnTo>
                  <a:lnTo>
                    <a:pt x="207169" y="90488"/>
                  </a:lnTo>
                  <a:lnTo>
                    <a:pt x="214313" y="47625"/>
                  </a:lnTo>
                  <a:lnTo>
                    <a:pt x="154781" y="45244"/>
                  </a:lnTo>
                  <a:lnTo>
                    <a:pt x="100013" y="30957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D7F3BE12-D6BF-4BC5-ABD5-907C645FF05D}"/>
                </a:ext>
              </a:extLst>
            </p:cNvPr>
            <p:cNvSpPr/>
            <p:nvPr/>
          </p:nvSpPr>
          <p:spPr>
            <a:xfrm>
              <a:off x="1898650" y="4371975"/>
              <a:ext cx="425450" cy="412750"/>
            </a:xfrm>
            <a:custGeom>
              <a:avLst/>
              <a:gdLst>
                <a:gd name="connsiteX0" fmla="*/ 0 w 425450"/>
                <a:gd name="connsiteY0" fmla="*/ 412750 h 412750"/>
                <a:gd name="connsiteX1" fmla="*/ 0 w 425450"/>
                <a:gd name="connsiteY1" fmla="*/ 0 h 412750"/>
                <a:gd name="connsiteX2" fmla="*/ 171450 w 425450"/>
                <a:gd name="connsiteY2" fmla="*/ 41275 h 412750"/>
                <a:gd name="connsiteX3" fmla="*/ 241300 w 425450"/>
                <a:gd name="connsiteY3" fmla="*/ 136525 h 412750"/>
                <a:gd name="connsiteX4" fmla="*/ 425450 w 425450"/>
                <a:gd name="connsiteY4" fmla="*/ 257175 h 412750"/>
                <a:gd name="connsiteX5" fmla="*/ 422275 w 425450"/>
                <a:gd name="connsiteY5" fmla="*/ 377825 h 412750"/>
                <a:gd name="connsiteX6" fmla="*/ 0 w 425450"/>
                <a:gd name="connsiteY6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50" h="412750">
                  <a:moveTo>
                    <a:pt x="0" y="412750"/>
                  </a:moveTo>
                  <a:lnTo>
                    <a:pt x="0" y="0"/>
                  </a:lnTo>
                  <a:lnTo>
                    <a:pt x="171450" y="41275"/>
                  </a:lnTo>
                  <a:lnTo>
                    <a:pt x="241300" y="136525"/>
                  </a:lnTo>
                  <a:lnTo>
                    <a:pt x="425450" y="257175"/>
                  </a:lnTo>
                  <a:cubicBezTo>
                    <a:pt x="424392" y="297392"/>
                    <a:pt x="423333" y="337608"/>
                    <a:pt x="422275" y="377825"/>
                  </a:cubicBezTo>
                  <a:lnTo>
                    <a:pt x="0" y="41275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EF875789-2189-45B9-A956-CE9EECAC2BCE}"/>
                </a:ext>
              </a:extLst>
            </p:cNvPr>
            <p:cNvSpPr/>
            <p:nvPr/>
          </p:nvSpPr>
          <p:spPr>
            <a:xfrm>
              <a:off x="1889703" y="4022726"/>
              <a:ext cx="2416845" cy="996951"/>
            </a:xfrm>
            <a:custGeom>
              <a:avLst/>
              <a:gdLst>
                <a:gd name="connsiteX0" fmla="*/ 1234498 w 2416845"/>
                <a:gd name="connsiteY0" fmla="*/ 0 h 996951"/>
                <a:gd name="connsiteX1" fmla="*/ 1275773 w 2416845"/>
                <a:gd name="connsiteY1" fmla="*/ 34925 h 996951"/>
                <a:gd name="connsiteX2" fmla="*/ 1307523 w 2416845"/>
                <a:gd name="connsiteY2" fmla="*/ 22225 h 996951"/>
                <a:gd name="connsiteX3" fmla="*/ 1342448 w 2416845"/>
                <a:gd name="connsiteY3" fmla="*/ 114300 h 996951"/>
                <a:gd name="connsiteX4" fmla="*/ 1431348 w 2416845"/>
                <a:gd name="connsiteY4" fmla="*/ 266700 h 996951"/>
                <a:gd name="connsiteX5" fmla="*/ 1612323 w 2416845"/>
                <a:gd name="connsiteY5" fmla="*/ 285750 h 996951"/>
                <a:gd name="connsiteX6" fmla="*/ 1663123 w 2416845"/>
                <a:gd name="connsiteY6" fmla="*/ 400050 h 996951"/>
                <a:gd name="connsiteX7" fmla="*/ 1796473 w 2416845"/>
                <a:gd name="connsiteY7" fmla="*/ 450850 h 996951"/>
                <a:gd name="connsiteX8" fmla="*/ 1853623 w 2416845"/>
                <a:gd name="connsiteY8" fmla="*/ 542925 h 996951"/>
                <a:gd name="connsiteX9" fmla="*/ 1945698 w 2416845"/>
                <a:gd name="connsiteY9" fmla="*/ 523875 h 996951"/>
                <a:gd name="connsiteX10" fmla="*/ 2053648 w 2416845"/>
                <a:gd name="connsiteY10" fmla="*/ 717550 h 996951"/>
                <a:gd name="connsiteX11" fmla="*/ 2161598 w 2416845"/>
                <a:gd name="connsiteY11" fmla="*/ 765175 h 996951"/>
                <a:gd name="connsiteX12" fmla="*/ 2416845 w 2416845"/>
                <a:gd name="connsiteY12" fmla="*/ 996951 h 996951"/>
                <a:gd name="connsiteX13" fmla="*/ 0 w 2416845"/>
                <a:gd name="connsiteY13" fmla="*/ 996951 h 996951"/>
                <a:gd name="connsiteX14" fmla="*/ 8948 w 2416845"/>
                <a:gd name="connsiteY14" fmla="*/ 701675 h 996951"/>
                <a:gd name="connsiteX15" fmla="*/ 158173 w 2416845"/>
                <a:gd name="connsiteY15" fmla="*/ 625475 h 996951"/>
                <a:gd name="connsiteX16" fmla="*/ 237548 w 2416845"/>
                <a:gd name="connsiteY16" fmla="*/ 590550 h 996951"/>
                <a:gd name="connsiteX17" fmla="*/ 358198 w 2416845"/>
                <a:gd name="connsiteY17" fmla="*/ 590550 h 996951"/>
                <a:gd name="connsiteX18" fmla="*/ 453448 w 2416845"/>
                <a:gd name="connsiteY18" fmla="*/ 492125 h 996951"/>
                <a:gd name="connsiteX19" fmla="*/ 561398 w 2416845"/>
                <a:gd name="connsiteY19" fmla="*/ 482600 h 996951"/>
                <a:gd name="connsiteX20" fmla="*/ 736023 w 2416845"/>
                <a:gd name="connsiteY20" fmla="*/ 431800 h 996951"/>
                <a:gd name="connsiteX21" fmla="*/ 869373 w 2416845"/>
                <a:gd name="connsiteY21" fmla="*/ 298450 h 996951"/>
                <a:gd name="connsiteX22" fmla="*/ 1021773 w 2416845"/>
                <a:gd name="connsiteY22" fmla="*/ 215900 h 996951"/>
                <a:gd name="connsiteX23" fmla="*/ 1129723 w 2416845"/>
                <a:gd name="connsiteY23" fmla="*/ 95250 h 996951"/>
                <a:gd name="connsiteX24" fmla="*/ 1155123 w 2416845"/>
                <a:gd name="connsiteY24" fmla="*/ 85725 h 9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16845" h="996951">
                  <a:moveTo>
                    <a:pt x="1234498" y="0"/>
                  </a:moveTo>
                  <a:lnTo>
                    <a:pt x="1275773" y="34925"/>
                  </a:lnTo>
                  <a:lnTo>
                    <a:pt x="1307523" y="22225"/>
                  </a:lnTo>
                  <a:lnTo>
                    <a:pt x="1342448" y="114300"/>
                  </a:lnTo>
                  <a:lnTo>
                    <a:pt x="1431348" y="266700"/>
                  </a:lnTo>
                  <a:lnTo>
                    <a:pt x="1612323" y="285750"/>
                  </a:lnTo>
                  <a:lnTo>
                    <a:pt x="1663123" y="400050"/>
                  </a:lnTo>
                  <a:lnTo>
                    <a:pt x="1796473" y="450850"/>
                  </a:lnTo>
                  <a:lnTo>
                    <a:pt x="1853623" y="542925"/>
                  </a:lnTo>
                  <a:lnTo>
                    <a:pt x="1945698" y="523875"/>
                  </a:lnTo>
                  <a:lnTo>
                    <a:pt x="2053648" y="717550"/>
                  </a:lnTo>
                  <a:lnTo>
                    <a:pt x="2161598" y="765175"/>
                  </a:lnTo>
                  <a:lnTo>
                    <a:pt x="2416845" y="996951"/>
                  </a:lnTo>
                  <a:lnTo>
                    <a:pt x="0" y="996951"/>
                  </a:lnTo>
                  <a:lnTo>
                    <a:pt x="8948" y="701675"/>
                  </a:lnTo>
                  <a:lnTo>
                    <a:pt x="158173" y="625475"/>
                  </a:lnTo>
                  <a:lnTo>
                    <a:pt x="237548" y="590550"/>
                  </a:lnTo>
                  <a:lnTo>
                    <a:pt x="358198" y="590550"/>
                  </a:lnTo>
                  <a:lnTo>
                    <a:pt x="453448" y="492125"/>
                  </a:lnTo>
                  <a:lnTo>
                    <a:pt x="561398" y="482600"/>
                  </a:lnTo>
                  <a:lnTo>
                    <a:pt x="736023" y="431800"/>
                  </a:lnTo>
                  <a:lnTo>
                    <a:pt x="869373" y="298450"/>
                  </a:lnTo>
                  <a:lnTo>
                    <a:pt x="1021773" y="215900"/>
                  </a:lnTo>
                  <a:lnTo>
                    <a:pt x="1129723" y="95250"/>
                  </a:lnTo>
                  <a:lnTo>
                    <a:pt x="1155123" y="8572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54102052-CCD5-4208-B7DD-86D4F34F60BB}"/>
                </a:ext>
              </a:extLst>
            </p:cNvPr>
            <p:cNvSpPr/>
            <p:nvPr/>
          </p:nvSpPr>
          <p:spPr>
            <a:xfrm>
              <a:off x="2821781" y="4079081"/>
              <a:ext cx="431007" cy="664369"/>
            </a:xfrm>
            <a:custGeom>
              <a:avLst/>
              <a:gdLst>
                <a:gd name="connsiteX0" fmla="*/ 292894 w 431007"/>
                <a:gd name="connsiteY0" fmla="*/ 11907 h 664369"/>
                <a:gd name="connsiteX1" fmla="*/ 254794 w 431007"/>
                <a:gd name="connsiteY1" fmla="*/ 38100 h 664369"/>
                <a:gd name="connsiteX2" fmla="*/ 252413 w 431007"/>
                <a:gd name="connsiteY2" fmla="*/ 78582 h 664369"/>
                <a:gd name="connsiteX3" fmla="*/ 209550 w 431007"/>
                <a:gd name="connsiteY3" fmla="*/ 121444 h 664369"/>
                <a:gd name="connsiteX4" fmla="*/ 209550 w 431007"/>
                <a:gd name="connsiteY4" fmla="*/ 204788 h 664369"/>
                <a:gd name="connsiteX5" fmla="*/ 173832 w 431007"/>
                <a:gd name="connsiteY5" fmla="*/ 259557 h 664369"/>
                <a:gd name="connsiteX6" fmla="*/ 173832 w 431007"/>
                <a:gd name="connsiteY6" fmla="*/ 302419 h 664369"/>
                <a:gd name="connsiteX7" fmla="*/ 176213 w 431007"/>
                <a:gd name="connsiteY7" fmla="*/ 361950 h 664369"/>
                <a:gd name="connsiteX8" fmla="*/ 185738 w 431007"/>
                <a:gd name="connsiteY8" fmla="*/ 409575 h 664369"/>
                <a:gd name="connsiteX9" fmla="*/ 221457 w 431007"/>
                <a:gd name="connsiteY9" fmla="*/ 373857 h 664369"/>
                <a:gd name="connsiteX10" fmla="*/ 221457 w 431007"/>
                <a:gd name="connsiteY10" fmla="*/ 426244 h 664369"/>
                <a:gd name="connsiteX11" fmla="*/ 192882 w 431007"/>
                <a:gd name="connsiteY11" fmla="*/ 438150 h 664369"/>
                <a:gd name="connsiteX12" fmla="*/ 192882 w 431007"/>
                <a:gd name="connsiteY12" fmla="*/ 466725 h 664369"/>
                <a:gd name="connsiteX13" fmla="*/ 154782 w 431007"/>
                <a:gd name="connsiteY13" fmla="*/ 459582 h 664369"/>
                <a:gd name="connsiteX14" fmla="*/ 140494 w 431007"/>
                <a:gd name="connsiteY14" fmla="*/ 509588 h 664369"/>
                <a:gd name="connsiteX15" fmla="*/ 114300 w 431007"/>
                <a:gd name="connsiteY15" fmla="*/ 533400 h 664369"/>
                <a:gd name="connsiteX16" fmla="*/ 71438 w 431007"/>
                <a:gd name="connsiteY16" fmla="*/ 573882 h 664369"/>
                <a:gd name="connsiteX17" fmla="*/ 40482 w 431007"/>
                <a:gd name="connsiteY17" fmla="*/ 497682 h 664369"/>
                <a:gd name="connsiteX18" fmla="*/ 52388 w 431007"/>
                <a:gd name="connsiteY18" fmla="*/ 461963 h 664369"/>
                <a:gd name="connsiteX19" fmla="*/ 52388 w 431007"/>
                <a:gd name="connsiteY19" fmla="*/ 438150 h 664369"/>
                <a:gd name="connsiteX20" fmla="*/ 54769 w 431007"/>
                <a:gd name="connsiteY20" fmla="*/ 328613 h 664369"/>
                <a:gd name="connsiteX21" fmla="*/ 38100 w 431007"/>
                <a:gd name="connsiteY21" fmla="*/ 357188 h 664369"/>
                <a:gd name="connsiteX22" fmla="*/ 0 w 431007"/>
                <a:gd name="connsiteY22" fmla="*/ 411957 h 664369"/>
                <a:gd name="connsiteX23" fmla="*/ 7144 w 431007"/>
                <a:gd name="connsiteY23" fmla="*/ 461963 h 664369"/>
                <a:gd name="connsiteX24" fmla="*/ 2382 w 431007"/>
                <a:gd name="connsiteY24" fmla="*/ 507207 h 664369"/>
                <a:gd name="connsiteX25" fmla="*/ 0 w 431007"/>
                <a:gd name="connsiteY25" fmla="*/ 561975 h 664369"/>
                <a:gd name="connsiteX26" fmla="*/ 2382 w 431007"/>
                <a:gd name="connsiteY26" fmla="*/ 664369 h 664369"/>
                <a:gd name="connsiteX27" fmla="*/ 100013 w 431007"/>
                <a:gd name="connsiteY27" fmla="*/ 607219 h 664369"/>
                <a:gd name="connsiteX28" fmla="*/ 116682 w 431007"/>
                <a:gd name="connsiteY28" fmla="*/ 550069 h 664369"/>
                <a:gd name="connsiteX29" fmla="*/ 173832 w 431007"/>
                <a:gd name="connsiteY29" fmla="*/ 550069 h 664369"/>
                <a:gd name="connsiteX30" fmla="*/ 190500 w 431007"/>
                <a:gd name="connsiteY30" fmla="*/ 500063 h 664369"/>
                <a:gd name="connsiteX31" fmla="*/ 192882 w 431007"/>
                <a:gd name="connsiteY31" fmla="*/ 542925 h 664369"/>
                <a:gd name="connsiteX32" fmla="*/ 233363 w 431007"/>
                <a:gd name="connsiteY32" fmla="*/ 569119 h 664369"/>
                <a:gd name="connsiteX33" fmla="*/ 230982 w 431007"/>
                <a:gd name="connsiteY33" fmla="*/ 645319 h 664369"/>
                <a:gd name="connsiteX34" fmla="*/ 285750 w 431007"/>
                <a:gd name="connsiteY34" fmla="*/ 602457 h 664369"/>
                <a:gd name="connsiteX35" fmla="*/ 283369 w 431007"/>
                <a:gd name="connsiteY35" fmla="*/ 552450 h 664369"/>
                <a:gd name="connsiteX36" fmla="*/ 340519 w 431007"/>
                <a:gd name="connsiteY36" fmla="*/ 509588 h 664369"/>
                <a:gd name="connsiteX37" fmla="*/ 314325 w 431007"/>
                <a:gd name="connsiteY37" fmla="*/ 450057 h 664369"/>
                <a:gd name="connsiteX38" fmla="*/ 321469 w 431007"/>
                <a:gd name="connsiteY38" fmla="*/ 371475 h 664369"/>
                <a:gd name="connsiteX39" fmla="*/ 390525 w 431007"/>
                <a:gd name="connsiteY39" fmla="*/ 366713 h 664369"/>
                <a:gd name="connsiteX40" fmla="*/ 431007 w 431007"/>
                <a:gd name="connsiteY40" fmla="*/ 302419 h 664369"/>
                <a:gd name="connsiteX41" fmla="*/ 400050 w 431007"/>
                <a:gd name="connsiteY41" fmla="*/ 185738 h 664369"/>
                <a:gd name="connsiteX42" fmla="*/ 385763 w 431007"/>
                <a:gd name="connsiteY42" fmla="*/ 88107 h 664369"/>
                <a:gd name="connsiteX43" fmla="*/ 352425 w 431007"/>
                <a:gd name="connsiteY43" fmla="*/ 0 h 664369"/>
                <a:gd name="connsiteX44" fmla="*/ 292894 w 431007"/>
                <a:gd name="connsiteY44" fmla="*/ 11907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1007" h="664369">
                  <a:moveTo>
                    <a:pt x="292894" y="11907"/>
                  </a:moveTo>
                  <a:lnTo>
                    <a:pt x="254794" y="38100"/>
                  </a:lnTo>
                  <a:lnTo>
                    <a:pt x="252413" y="78582"/>
                  </a:lnTo>
                  <a:lnTo>
                    <a:pt x="209550" y="121444"/>
                  </a:lnTo>
                  <a:lnTo>
                    <a:pt x="209550" y="204788"/>
                  </a:lnTo>
                  <a:lnTo>
                    <a:pt x="173832" y="259557"/>
                  </a:lnTo>
                  <a:lnTo>
                    <a:pt x="173832" y="302419"/>
                  </a:lnTo>
                  <a:cubicBezTo>
                    <a:pt x="174626" y="322263"/>
                    <a:pt x="175419" y="342106"/>
                    <a:pt x="176213" y="361950"/>
                  </a:cubicBezTo>
                  <a:lnTo>
                    <a:pt x="185738" y="409575"/>
                  </a:lnTo>
                  <a:lnTo>
                    <a:pt x="221457" y="373857"/>
                  </a:lnTo>
                  <a:lnTo>
                    <a:pt x="221457" y="426244"/>
                  </a:lnTo>
                  <a:lnTo>
                    <a:pt x="192882" y="438150"/>
                  </a:lnTo>
                  <a:lnTo>
                    <a:pt x="192882" y="466725"/>
                  </a:lnTo>
                  <a:lnTo>
                    <a:pt x="154782" y="459582"/>
                  </a:lnTo>
                  <a:lnTo>
                    <a:pt x="140494" y="509588"/>
                  </a:lnTo>
                  <a:lnTo>
                    <a:pt x="114300" y="533400"/>
                  </a:lnTo>
                  <a:lnTo>
                    <a:pt x="71438" y="573882"/>
                  </a:lnTo>
                  <a:lnTo>
                    <a:pt x="40482" y="497682"/>
                  </a:lnTo>
                  <a:lnTo>
                    <a:pt x="52388" y="461963"/>
                  </a:lnTo>
                  <a:lnTo>
                    <a:pt x="52388" y="438150"/>
                  </a:lnTo>
                  <a:cubicBezTo>
                    <a:pt x="53182" y="401638"/>
                    <a:pt x="53975" y="365125"/>
                    <a:pt x="54769" y="328613"/>
                  </a:cubicBezTo>
                  <a:lnTo>
                    <a:pt x="38100" y="357188"/>
                  </a:lnTo>
                  <a:lnTo>
                    <a:pt x="0" y="411957"/>
                  </a:lnTo>
                  <a:lnTo>
                    <a:pt x="7144" y="461963"/>
                  </a:lnTo>
                  <a:lnTo>
                    <a:pt x="2382" y="507207"/>
                  </a:lnTo>
                  <a:lnTo>
                    <a:pt x="0" y="561975"/>
                  </a:lnTo>
                  <a:lnTo>
                    <a:pt x="2382" y="664369"/>
                  </a:lnTo>
                  <a:lnTo>
                    <a:pt x="100013" y="607219"/>
                  </a:lnTo>
                  <a:lnTo>
                    <a:pt x="116682" y="550069"/>
                  </a:lnTo>
                  <a:lnTo>
                    <a:pt x="173832" y="550069"/>
                  </a:lnTo>
                  <a:lnTo>
                    <a:pt x="190500" y="500063"/>
                  </a:lnTo>
                  <a:lnTo>
                    <a:pt x="192882" y="542925"/>
                  </a:lnTo>
                  <a:lnTo>
                    <a:pt x="233363" y="569119"/>
                  </a:lnTo>
                  <a:cubicBezTo>
                    <a:pt x="232569" y="594519"/>
                    <a:pt x="231776" y="619919"/>
                    <a:pt x="230982" y="645319"/>
                  </a:cubicBezTo>
                  <a:lnTo>
                    <a:pt x="285750" y="602457"/>
                  </a:lnTo>
                  <a:lnTo>
                    <a:pt x="283369" y="552450"/>
                  </a:lnTo>
                  <a:lnTo>
                    <a:pt x="340519" y="509588"/>
                  </a:lnTo>
                  <a:lnTo>
                    <a:pt x="314325" y="450057"/>
                  </a:lnTo>
                  <a:lnTo>
                    <a:pt x="321469" y="371475"/>
                  </a:lnTo>
                  <a:lnTo>
                    <a:pt x="390525" y="366713"/>
                  </a:lnTo>
                  <a:lnTo>
                    <a:pt x="431007" y="302419"/>
                  </a:lnTo>
                  <a:lnTo>
                    <a:pt x="400050" y="185738"/>
                  </a:lnTo>
                  <a:lnTo>
                    <a:pt x="385763" y="88107"/>
                  </a:lnTo>
                  <a:lnTo>
                    <a:pt x="352425" y="0"/>
                  </a:lnTo>
                  <a:lnTo>
                    <a:pt x="292894" y="11907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36FB65E3-1880-4A03-9BD2-511E41C7E13E}"/>
                </a:ext>
              </a:extLst>
            </p:cNvPr>
            <p:cNvSpPr/>
            <p:nvPr/>
          </p:nvSpPr>
          <p:spPr>
            <a:xfrm>
              <a:off x="3438525" y="4722019"/>
              <a:ext cx="335756" cy="297657"/>
            </a:xfrm>
            <a:custGeom>
              <a:avLst/>
              <a:gdLst>
                <a:gd name="connsiteX0" fmla="*/ 273844 w 335756"/>
                <a:gd name="connsiteY0" fmla="*/ 316706 h 316706"/>
                <a:gd name="connsiteX1" fmla="*/ 252413 w 335756"/>
                <a:gd name="connsiteY1" fmla="*/ 216694 h 316706"/>
                <a:gd name="connsiteX2" fmla="*/ 335756 w 335756"/>
                <a:gd name="connsiteY2" fmla="*/ 173831 h 316706"/>
                <a:gd name="connsiteX3" fmla="*/ 309563 w 335756"/>
                <a:gd name="connsiteY3" fmla="*/ 123825 h 316706"/>
                <a:gd name="connsiteX4" fmla="*/ 316706 w 335756"/>
                <a:gd name="connsiteY4" fmla="*/ 73819 h 316706"/>
                <a:gd name="connsiteX5" fmla="*/ 271463 w 335756"/>
                <a:gd name="connsiteY5" fmla="*/ 47625 h 316706"/>
                <a:gd name="connsiteX6" fmla="*/ 285750 w 335756"/>
                <a:gd name="connsiteY6" fmla="*/ 0 h 316706"/>
                <a:gd name="connsiteX7" fmla="*/ 214313 w 335756"/>
                <a:gd name="connsiteY7" fmla="*/ 71437 h 316706"/>
                <a:gd name="connsiteX8" fmla="*/ 97631 w 335756"/>
                <a:gd name="connsiteY8" fmla="*/ 126206 h 316706"/>
                <a:gd name="connsiteX9" fmla="*/ 176213 w 335756"/>
                <a:gd name="connsiteY9" fmla="*/ 138112 h 316706"/>
                <a:gd name="connsiteX10" fmla="*/ 95250 w 335756"/>
                <a:gd name="connsiteY10" fmla="*/ 197644 h 316706"/>
                <a:gd name="connsiteX11" fmla="*/ 133350 w 335756"/>
                <a:gd name="connsiteY11" fmla="*/ 207169 h 316706"/>
                <a:gd name="connsiteX12" fmla="*/ 0 w 335756"/>
                <a:gd name="connsiteY12" fmla="*/ 264319 h 316706"/>
                <a:gd name="connsiteX13" fmla="*/ 61913 w 335756"/>
                <a:gd name="connsiteY13" fmla="*/ 269081 h 316706"/>
                <a:gd name="connsiteX14" fmla="*/ 66675 w 335756"/>
                <a:gd name="connsiteY14" fmla="*/ 316706 h 316706"/>
                <a:gd name="connsiteX15" fmla="*/ 273844 w 335756"/>
                <a:gd name="connsiteY15" fmla="*/ 31670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5756" h="316706">
                  <a:moveTo>
                    <a:pt x="273844" y="316706"/>
                  </a:moveTo>
                  <a:lnTo>
                    <a:pt x="252413" y="216694"/>
                  </a:lnTo>
                  <a:lnTo>
                    <a:pt x="335756" y="173831"/>
                  </a:lnTo>
                  <a:lnTo>
                    <a:pt x="309563" y="123825"/>
                  </a:lnTo>
                  <a:lnTo>
                    <a:pt x="316706" y="73819"/>
                  </a:lnTo>
                  <a:lnTo>
                    <a:pt x="271463" y="47625"/>
                  </a:lnTo>
                  <a:lnTo>
                    <a:pt x="285750" y="0"/>
                  </a:lnTo>
                  <a:lnTo>
                    <a:pt x="214313" y="71437"/>
                  </a:lnTo>
                  <a:lnTo>
                    <a:pt x="97631" y="126206"/>
                  </a:lnTo>
                  <a:lnTo>
                    <a:pt x="176213" y="138112"/>
                  </a:lnTo>
                  <a:lnTo>
                    <a:pt x="95250" y="197644"/>
                  </a:lnTo>
                  <a:lnTo>
                    <a:pt x="133350" y="207169"/>
                  </a:lnTo>
                  <a:lnTo>
                    <a:pt x="0" y="264319"/>
                  </a:lnTo>
                  <a:lnTo>
                    <a:pt x="61913" y="269081"/>
                  </a:lnTo>
                  <a:lnTo>
                    <a:pt x="66675" y="316706"/>
                  </a:lnTo>
                  <a:lnTo>
                    <a:pt x="273844" y="316706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459D577A-B00E-4A1D-8CA4-618308F9B331}"/>
                </a:ext>
              </a:extLst>
            </p:cNvPr>
            <p:cNvSpPr/>
            <p:nvPr/>
          </p:nvSpPr>
          <p:spPr>
            <a:xfrm>
              <a:off x="1955006" y="4614864"/>
              <a:ext cx="407194" cy="427038"/>
            </a:xfrm>
            <a:custGeom>
              <a:avLst/>
              <a:gdLst>
                <a:gd name="connsiteX0" fmla="*/ 123825 w 407194"/>
                <a:gd name="connsiteY0" fmla="*/ 59531 h 428625"/>
                <a:gd name="connsiteX1" fmla="*/ 200025 w 407194"/>
                <a:gd name="connsiteY1" fmla="*/ 116681 h 428625"/>
                <a:gd name="connsiteX2" fmla="*/ 288132 w 407194"/>
                <a:gd name="connsiteY2" fmla="*/ 80962 h 428625"/>
                <a:gd name="connsiteX3" fmla="*/ 319088 w 407194"/>
                <a:gd name="connsiteY3" fmla="*/ 97631 h 428625"/>
                <a:gd name="connsiteX4" fmla="*/ 383382 w 407194"/>
                <a:gd name="connsiteY4" fmla="*/ 4762 h 428625"/>
                <a:gd name="connsiteX5" fmla="*/ 407194 w 407194"/>
                <a:gd name="connsiteY5" fmla="*/ 0 h 428625"/>
                <a:gd name="connsiteX6" fmla="*/ 407194 w 407194"/>
                <a:gd name="connsiteY6" fmla="*/ 83343 h 428625"/>
                <a:gd name="connsiteX7" fmla="*/ 366713 w 407194"/>
                <a:gd name="connsiteY7" fmla="*/ 154781 h 428625"/>
                <a:gd name="connsiteX8" fmla="*/ 326232 w 407194"/>
                <a:gd name="connsiteY8" fmla="*/ 128587 h 428625"/>
                <a:gd name="connsiteX9" fmla="*/ 297657 w 407194"/>
                <a:gd name="connsiteY9" fmla="*/ 164306 h 428625"/>
                <a:gd name="connsiteX10" fmla="*/ 223838 w 407194"/>
                <a:gd name="connsiteY10" fmla="*/ 135731 h 428625"/>
                <a:gd name="connsiteX11" fmla="*/ 188119 w 407194"/>
                <a:gd name="connsiteY11" fmla="*/ 166687 h 428625"/>
                <a:gd name="connsiteX12" fmla="*/ 178594 w 407194"/>
                <a:gd name="connsiteY12" fmla="*/ 226218 h 428625"/>
                <a:gd name="connsiteX13" fmla="*/ 176213 w 407194"/>
                <a:gd name="connsiteY13" fmla="*/ 278606 h 428625"/>
                <a:gd name="connsiteX14" fmla="*/ 176213 w 407194"/>
                <a:gd name="connsiteY14" fmla="*/ 311943 h 428625"/>
                <a:gd name="connsiteX15" fmla="*/ 140494 w 407194"/>
                <a:gd name="connsiteY15" fmla="*/ 340518 h 428625"/>
                <a:gd name="connsiteX16" fmla="*/ 95250 w 407194"/>
                <a:gd name="connsiteY16" fmla="*/ 378618 h 428625"/>
                <a:gd name="connsiteX17" fmla="*/ 104775 w 407194"/>
                <a:gd name="connsiteY17" fmla="*/ 414337 h 428625"/>
                <a:gd name="connsiteX18" fmla="*/ 0 w 407194"/>
                <a:gd name="connsiteY18" fmla="*/ 428625 h 428625"/>
                <a:gd name="connsiteX19" fmla="*/ 19050 w 407194"/>
                <a:gd name="connsiteY19" fmla="*/ 335756 h 428625"/>
                <a:gd name="connsiteX20" fmla="*/ 61913 w 407194"/>
                <a:gd name="connsiteY20" fmla="*/ 309562 h 428625"/>
                <a:gd name="connsiteX21" fmla="*/ 64294 w 407194"/>
                <a:gd name="connsiteY21" fmla="*/ 245268 h 428625"/>
                <a:gd name="connsiteX22" fmla="*/ 104775 w 407194"/>
                <a:gd name="connsiteY22" fmla="*/ 200025 h 428625"/>
                <a:gd name="connsiteX23" fmla="*/ 123825 w 407194"/>
                <a:gd name="connsiteY23" fmla="*/ 59531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7194" h="428625">
                  <a:moveTo>
                    <a:pt x="123825" y="59531"/>
                  </a:moveTo>
                  <a:lnTo>
                    <a:pt x="200025" y="116681"/>
                  </a:lnTo>
                  <a:lnTo>
                    <a:pt x="288132" y="80962"/>
                  </a:lnTo>
                  <a:lnTo>
                    <a:pt x="319088" y="97631"/>
                  </a:lnTo>
                  <a:lnTo>
                    <a:pt x="383382" y="4762"/>
                  </a:lnTo>
                  <a:lnTo>
                    <a:pt x="407194" y="0"/>
                  </a:lnTo>
                  <a:lnTo>
                    <a:pt x="407194" y="83343"/>
                  </a:lnTo>
                  <a:lnTo>
                    <a:pt x="366713" y="154781"/>
                  </a:lnTo>
                  <a:lnTo>
                    <a:pt x="326232" y="128587"/>
                  </a:lnTo>
                  <a:lnTo>
                    <a:pt x="297657" y="164306"/>
                  </a:lnTo>
                  <a:lnTo>
                    <a:pt x="223838" y="135731"/>
                  </a:lnTo>
                  <a:lnTo>
                    <a:pt x="188119" y="166687"/>
                  </a:lnTo>
                  <a:lnTo>
                    <a:pt x="178594" y="226218"/>
                  </a:lnTo>
                  <a:lnTo>
                    <a:pt x="176213" y="278606"/>
                  </a:lnTo>
                  <a:lnTo>
                    <a:pt x="176213" y="311943"/>
                  </a:lnTo>
                  <a:lnTo>
                    <a:pt x="140494" y="340518"/>
                  </a:lnTo>
                  <a:lnTo>
                    <a:pt x="95250" y="378618"/>
                  </a:lnTo>
                  <a:lnTo>
                    <a:pt x="104775" y="414337"/>
                  </a:lnTo>
                  <a:lnTo>
                    <a:pt x="0" y="428625"/>
                  </a:lnTo>
                  <a:lnTo>
                    <a:pt x="19050" y="335756"/>
                  </a:lnTo>
                  <a:lnTo>
                    <a:pt x="61913" y="309562"/>
                  </a:lnTo>
                  <a:cubicBezTo>
                    <a:pt x="62707" y="288131"/>
                    <a:pt x="63500" y="266699"/>
                    <a:pt x="64294" y="245268"/>
                  </a:cubicBezTo>
                  <a:lnTo>
                    <a:pt x="104775" y="200025"/>
                  </a:lnTo>
                  <a:lnTo>
                    <a:pt x="123825" y="59531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F4D423ED-3983-45C5-B3C1-8DBEE91DDD7D}"/>
                </a:ext>
              </a:extLst>
            </p:cNvPr>
            <p:cNvSpPr/>
            <p:nvPr/>
          </p:nvSpPr>
          <p:spPr>
            <a:xfrm>
              <a:off x="3107531" y="4893469"/>
              <a:ext cx="188119" cy="136519"/>
            </a:xfrm>
            <a:custGeom>
              <a:avLst/>
              <a:gdLst>
                <a:gd name="connsiteX0" fmla="*/ 188119 w 188119"/>
                <a:gd name="connsiteY0" fmla="*/ 0 h 145256"/>
                <a:gd name="connsiteX1" fmla="*/ 54769 w 188119"/>
                <a:gd name="connsiteY1" fmla="*/ 30956 h 145256"/>
                <a:gd name="connsiteX2" fmla="*/ 40482 w 188119"/>
                <a:gd name="connsiteY2" fmla="*/ 57150 h 145256"/>
                <a:gd name="connsiteX3" fmla="*/ 0 w 188119"/>
                <a:gd name="connsiteY3" fmla="*/ 100012 h 145256"/>
                <a:gd name="connsiteX4" fmla="*/ 33338 w 188119"/>
                <a:gd name="connsiteY4" fmla="*/ 90487 h 145256"/>
                <a:gd name="connsiteX5" fmla="*/ 4763 w 188119"/>
                <a:gd name="connsiteY5" fmla="*/ 145256 h 145256"/>
                <a:gd name="connsiteX6" fmla="*/ 114300 w 188119"/>
                <a:gd name="connsiteY6" fmla="*/ 145256 h 145256"/>
                <a:gd name="connsiteX7" fmla="*/ 171450 w 188119"/>
                <a:gd name="connsiteY7" fmla="*/ 80962 h 145256"/>
                <a:gd name="connsiteX8" fmla="*/ 130969 w 188119"/>
                <a:gd name="connsiteY8" fmla="*/ 50006 h 145256"/>
                <a:gd name="connsiteX9" fmla="*/ 188119 w 188119"/>
                <a:gd name="connsiteY9" fmla="*/ 0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119" h="145256">
                  <a:moveTo>
                    <a:pt x="188119" y="0"/>
                  </a:moveTo>
                  <a:lnTo>
                    <a:pt x="54769" y="30956"/>
                  </a:lnTo>
                  <a:lnTo>
                    <a:pt x="40482" y="57150"/>
                  </a:lnTo>
                  <a:lnTo>
                    <a:pt x="0" y="100012"/>
                  </a:lnTo>
                  <a:lnTo>
                    <a:pt x="33338" y="90487"/>
                  </a:lnTo>
                  <a:lnTo>
                    <a:pt x="4763" y="145256"/>
                  </a:lnTo>
                  <a:lnTo>
                    <a:pt x="114300" y="145256"/>
                  </a:lnTo>
                  <a:lnTo>
                    <a:pt x="171450" y="80962"/>
                  </a:lnTo>
                  <a:lnTo>
                    <a:pt x="130969" y="50006"/>
                  </a:lnTo>
                  <a:lnTo>
                    <a:pt x="188119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FAF269D5-9CF2-4470-A249-764D48B96E4E}"/>
                </a:ext>
              </a:extLst>
            </p:cNvPr>
            <p:cNvSpPr/>
            <p:nvPr/>
          </p:nvSpPr>
          <p:spPr>
            <a:xfrm>
              <a:off x="3957638" y="4450556"/>
              <a:ext cx="421481" cy="216694"/>
            </a:xfrm>
            <a:custGeom>
              <a:avLst/>
              <a:gdLst>
                <a:gd name="connsiteX0" fmla="*/ 278606 w 421481"/>
                <a:gd name="connsiteY0" fmla="*/ 0 h 216694"/>
                <a:gd name="connsiteX1" fmla="*/ 214312 w 421481"/>
                <a:gd name="connsiteY1" fmla="*/ 33338 h 216694"/>
                <a:gd name="connsiteX2" fmla="*/ 71437 w 421481"/>
                <a:gd name="connsiteY2" fmla="*/ 42863 h 216694"/>
                <a:gd name="connsiteX3" fmla="*/ 19050 w 421481"/>
                <a:gd name="connsiteY3" fmla="*/ 59532 h 216694"/>
                <a:gd name="connsiteX4" fmla="*/ 0 w 421481"/>
                <a:gd name="connsiteY4" fmla="*/ 66675 h 216694"/>
                <a:gd name="connsiteX5" fmla="*/ 90487 w 421481"/>
                <a:gd name="connsiteY5" fmla="*/ 147638 h 216694"/>
                <a:gd name="connsiteX6" fmla="*/ 76200 w 421481"/>
                <a:gd name="connsiteY6" fmla="*/ 216694 h 216694"/>
                <a:gd name="connsiteX7" fmla="*/ 161925 w 421481"/>
                <a:gd name="connsiteY7" fmla="*/ 216694 h 216694"/>
                <a:gd name="connsiteX8" fmla="*/ 214312 w 421481"/>
                <a:gd name="connsiteY8" fmla="*/ 142875 h 216694"/>
                <a:gd name="connsiteX9" fmla="*/ 280987 w 421481"/>
                <a:gd name="connsiteY9" fmla="*/ 126207 h 216694"/>
                <a:gd name="connsiteX10" fmla="*/ 300037 w 421481"/>
                <a:gd name="connsiteY10" fmla="*/ 90488 h 216694"/>
                <a:gd name="connsiteX11" fmla="*/ 378618 w 421481"/>
                <a:gd name="connsiteY11" fmla="*/ 111919 h 216694"/>
                <a:gd name="connsiteX12" fmla="*/ 421481 w 421481"/>
                <a:gd name="connsiteY12" fmla="*/ 57150 h 216694"/>
                <a:gd name="connsiteX13" fmla="*/ 321468 w 421481"/>
                <a:gd name="connsiteY13" fmla="*/ 45244 h 216694"/>
                <a:gd name="connsiteX14" fmla="*/ 278606 w 421481"/>
                <a:gd name="connsiteY14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1481" h="216694">
                  <a:moveTo>
                    <a:pt x="278606" y="0"/>
                  </a:moveTo>
                  <a:lnTo>
                    <a:pt x="214312" y="33338"/>
                  </a:lnTo>
                  <a:lnTo>
                    <a:pt x="71437" y="42863"/>
                  </a:lnTo>
                  <a:lnTo>
                    <a:pt x="19050" y="59532"/>
                  </a:lnTo>
                  <a:lnTo>
                    <a:pt x="0" y="66675"/>
                  </a:lnTo>
                  <a:lnTo>
                    <a:pt x="90487" y="147638"/>
                  </a:lnTo>
                  <a:lnTo>
                    <a:pt x="76200" y="216694"/>
                  </a:lnTo>
                  <a:lnTo>
                    <a:pt x="161925" y="216694"/>
                  </a:lnTo>
                  <a:lnTo>
                    <a:pt x="214312" y="142875"/>
                  </a:lnTo>
                  <a:lnTo>
                    <a:pt x="280987" y="126207"/>
                  </a:lnTo>
                  <a:lnTo>
                    <a:pt x="300037" y="90488"/>
                  </a:lnTo>
                  <a:lnTo>
                    <a:pt x="378618" y="111919"/>
                  </a:lnTo>
                  <a:lnTo>
                    <a:pt x="421481" y="57150"/>
                  </a:lnTo>
                  <a:lnTo>
                    <a:pt x="321468" y="45244"/>
                  </a:lnTo>
                  <a:lnTo>
                    <a:pt x="278606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B280449F-74C5-495B-8031-40298C83D35D}"/>
                </a:ext>
              </a:extLst>
            </p:cNvPr>
            <p:cNvSpPr/>
            <p:nvPr/>
          </p:nvSpPr>
          <p:spPr>
            <a:xfrm>
              <a:off x="3590925" y="4140994"/>
              <a:ext cx="283369" cy="223837"/>
            </a:xfrm>
            <a:custGeom>
              <a:avLst/>
              <a:gdLst>
                <a:gd name="connsiteX0" fmla="*/ 38100 w 283369"/>
                <a:gd name="connsiteY0" fmla="*/ 0 h 223837"/>
                <a:gd name="connsiteX1" fmla="*/ 0 w 283369"/>
                <a:gd name="connsiteY1" fmla="*/ 66675 h 223837"/>
                <a:gd name="connsiteX2" fmla="*/ 11906 w 283369"/>
                <a:gd name="connsiteY2" fmla="*/ 133350 h 223837"/>
                <a:gd name="connsiteX3" fmla="*/ 69056 w 283369"/>
                <a:gd name="connsiteY3" fmla="*/ 119062 h 223837"/>
                <a:gd name="connsiteX4" fmla="*/ 119063 w 283369"/>
                <a:gd name="connsiteY4" fmla="*/ 159544 h 223837"/>
                <a:gd name="connsiteX5" fmla="*/ 119063 w 283369"/>
                <a:gd name="connsiteY5" fmla="*/ 159544 h 223837"/>
                <a:gd name="connsiteX6" fmla="*/ 197644 w 283369"/>
                <a:gd name="connsiteY6" fmla="*/ 214312 h 223837"/>
                <a:gd name="connsiteX7" fmla="*/ 209550 w 283369"/>
                <a:gd name="connsiteY7" fmla="*/ 173831 h 223837"/>
                <a:gd name="connsiteX8" fmla="*/ 283369 w 283369"/>
                <a:gd name="connsiteY8" fmla="*/ 223837 h 223837"/>
                <a:gd name="connsiteX9" fmla="*/ 259556 w 283369"/>
                <a:gd name="connsiteY9" fmla="*/ 121444 h 223837"/>
                <a:gd name="connsiteX10" fmla="*/ 283369 w 283369"/>
                <a:gd name="connsiteY10" fmla="*/ 102394 h 223837"/>
                <a:gd name="connsiteX11" fmla="*/ 223838 w 283369"/>
                <a:gd name="connsiteY11" fmla="*/ 59531 h 223837"/>
                <a:gd name="connsiteX12" fmla="*/ 164306 w 283369"/>
                <a:gd name="connsiteY12" fmla="*/ 59531 h 223837"/>
                <a:gd name="connsiteX13" fmla="*/ 145256 w 283369"/>
                <a:gd name="connsiteY13" fmla="*/ 40481 h 223837"/>
                <a:gd name="connsiteX14" fmla="*/ 121444 w 283369"/>
                <a:gd name="connsiteY14" fmla="*/ 14287 h 223837"/>
                <a:gd name="connsiteX15" fmla="*/ 38100 w 283369"/>
                <a:gd name="connsiteY15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369" h="223837">
                  <a:moveTo>
                    <a:pt x="38100" y="0"/>
                  </a:moveTo>
                  <a:lnTo>
                    <a:pt x="0" y="66675"/>
                  </a:lnTo>
                  <a:lnTo>
                    <a:pt x="11906" y="133350"/>
                  </a:lnTo>
                  <a:lnTo>
                    <a:pt x="69056" y="119062"/>
                  </a:lnTo>
                  <a:lnTo>
                    <a:pt x="119063" y="159544"/>
                  </a:lnTo>
                  <a:lnTo>
                    <a:pt x="119063" y="159544"/>
                  </a:lnTo>
                  <a:lnTo>
                    <a:pt x="197644" y="214312"/>
                  </a:lnTo>
                  <a:lnTo>
                    <a:pt x="209550" y="173831"/>
                  </a:lnTo>
                  <a:lnTo>
                    <a:pt x="283369" y="223837"/>
                  </a:lnTo>
                  <a:lnTo>
                    <a:pt x="259556" y="121444"/>
                  </a:lnTo>
                  <a:lnTo>
                    <a:pt x="283369" y="102394"/>
                  </a:lnTo>
                  <a:lnTo>
                    <a:pt x="223838" y="59531"/>
                  </a:lnTo>
                  <a:lnTo>
                    <a:pt x="164306" y="59531"/>
                  </a:lnTo>
                  <a:lnTo>
                    <a:pt x="145256" y="40481"/>
                  </a:lnTo>
                  <a:lnTo>
                    <a:pt x="121444" y="14287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3F5D53C7-64A9-4DE4-B502-93D36BD7B7DC}"/>
                </a:ext>
              </a:extLst>
            </p:cNvPr>
            <p:cNvSpPr/>
            <p:nvPr/>
          </p:nvSpPr>
          <p:spPr>
            <a:xfrm>
              <a:off x="3926681" y="4214813"/>
              <a:ext cx="95250" cy="104775"/>
            </a:xfrm>
            <a:custGeom>
              <a:avLst/>
              <a:gdLst>
                <a:gd name="connsiteX0" fmla="*/ 0 w 95250"/>
                <a:gd name="connsiteY0" fmla="*/ 0 h 104775"/>
                <a:gd name="connsiteX1" fmla="*/ 19050 w 95250"/>
                <a:gd name="connsiteY1" fmla="*/ 40481 h 104775"/>
                <a:gd name="connsiteX2" fmla="*/ 52388 w 95250"/>
                <a:gd name="connsiteY2" fmla="*/ 54768 h 104775"/>
                <a:gd name="connsiteX3" fmla="*/ 92869 w 95250"/>
                <a:gd name="connsiteY3" fmla="*/ 104775 h 104775"/>
                <a:gd name="connsiteX4" fmla="*/ 95250 w 95250"/>
                <a:gd name="connsiteY4" fmla="*/ 50006 h 104775"/>
                <a:gd name="connsiteX5" fmla="*/ 0 w 95250"/>
                <a:gd name="connsiteY5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04775">
                  <a:moveTo>
                    <a:pt x="0" y="0"/>
                  </a:moveTo>
                  <a:lnTo>
                    <a:pt x="19050" y="40481"/>
                  </a:lnTo>
                  <a:lnTo>
                    <a:pt x="52388" y="54768"/>
                  </a:lnTo>
                  <a:lnTo>
                    <a:pt x="92869" y="104775"/>
                  </a:lnTo>
                  <a:cubicBezTo>
                    <a:pt x="93663" y="86519"/>
                    <a:pt x="94456" y="68262"/>
                    <a:pt x="95250" y="500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73072DA5-65C1-47E8-AF5C-9D5BE73A491C}"/>
                </a:ext>
              </a:extLst>
            </p:cNvPr>
            <p:cNvSpPr/>
            <p:nvPr/>
          </p:nvSpPr>
          <p:spPr>
            <a:xfrm>
              <a:off x="3245644" y="4260850"/>
              <a:ext cx="478631" cy="432594"/>
            </a:xfrm>
            <a:custGeom>
              <a:avLst/>
              <a:gdLst>
                <a:gd name="connsiteX0" fmla="*/ 11906 w 478631"/>
                <a:gd name="connsiteY0" fmla="*/ 47625 h 469106"/>
                <a:gd name="connsiteX1" fmla="*/ 45244 w 478631"/>
                <a:gd name="connsiteY1" fmla="*/ 138112 h 469106"/>
                <a:gd name="connsiteX2" fmla="*/ 26194 w 478631"/>
                <a:gd name="connsiteY2" fmla="*/ 197643 h 469106"/>
                <a:gd name="connsiteX3" fmla="*/ 61912 w 478631"/>
                <a:gd name="connsiteY3" fmla="*/ 271462 h 469106"/>
                <a:gd name="connsiteX4" fmla="*/ 0 w 478631"/>
                <a:gd name="connsiteY4" fmla="*/ 290512 h 469106"/>
                <a:gd name="connsiteX5" fmla="*/ 11906 w 478631"/>
                <a:gd name="connsiteY5" fmla="*/ 309562 h 469106"/>
                <a:gd name="connsiteX6" fmla="*/ 78581 w 478631"/>
                <a:gd name="connsiteY6" fmla="*/ 338137 h 469106"/>
                <a:gd name="connsiteX7" fmla="*/ 69056 w 478631"/>
                <a:gd name="connsiteY7" fmla="*/ 407193 h 469106"/>
                <a:gd name="connsiteX8" fmla="*/ 104775 w 478631"/>
                <a:gd name="connsiteY8" fmla="*/ 469106 h 469106"/>
                <a:gd name="connsiteX9" fmla="*/ 133350 w 478631"/>
                <a:gd name="connsiteY9" fmla="*/ 404812 h 469106"/>
                <a:gd name="connsiteX10" fmla="*/ 161925 w 478631"/>
                <a:gd name="connsiteY10" fmla="*/ 431006 h 469106"/>
                <a:gd name="connsiteX11" fmla="*/ 169069 w 478631"/>
                <a:gd name="connsiteY11" fmla="*/ 411956 h 469106"/>
                <a:gd name="connsiteX12" fmla="*/ 171450 w 478631"/>
                <a:gd name="connsiteY12" fmla="*/ 402431 h 469106"/>
                <a:gd name="connsiteX13" fmla="*/ 190500 w 478631"/>
                <a:gd name="connsiteY13" fmla="*/ 321468 h 469106"/>
                <a:gd name="connsiteX14" fmla="*/ 242887 w 478631"/>
                <a:gd name="connsiteY14" fmla="*/ 359568 h 469106"/>
                <a:gd name="connsiteX15" fmla="*/ 266700 w 478631"/>
                <a:gd name="connsiteY15" fmla="*/ 311943 h 469106"/>
                <a:gd name="connsiteX16" fmla="*/ 314325 w 478631"/>
                <a:gd name="connsiteY16" fmla="*/ 354806 h 469106"/>
                <a:gd name="connsiteX17" fmla="*/ 478631 w 478631"/>
                <a:gd name="connsiteY17" fmla="*/ 404812 h 469106"/>
                <a:gd name="connsiteX18" fmla="*/ 378619 w 478631"/>
                <a:gd name="connsiteY18" fmla="*/ 283368 h 469106"/>
                <a:gd name="connsiteX19" fmla="*/ 238125 w 478631"/>
                <a:gd name="connsiteY19" fmla="*/ 219075 h 469106"/>
                <a:gd name="connsiteX20" fmla="*/ 200025 w 478631"/>
                <a:gd name="connsiteY20" fmla="*/ 204787 h 469106"/>
                <a:gd name="connsiteX21" fmla="*/ 126206 w 478631"/>
                <a:gd name="connsiteY21" fmla="*/ 157162 h 469106"/>
                <a:gd name="connsiteX22" fmla="*/ 76200 w 478631"/>
                <a:gd name="connsiteY22" fmla="*/ 102393 h 469106"/>
                <a:gd name="connsiteX23" fmla="*/ 33337 w 478631"/>
                <a:gd name="connsiteY23" fmla="*/ 0 h 469106"/>
                <a:gd name="connsiteX24" fmla="*/ 11906 w 478631"/>
                <a:gd name="connsiteY24" fmla="*/ 47625 h 46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8631" h="469106">
                  <a:moveTo>
                    <a:pt x="11906" y="47625"/>
                  </a:moveTo>
                  <a:lnTo>
                    <a:pt x="45244" y="138112"/>
                  </a:lnTo>
                  <a:lnTo>
                    <a:pt x="26194" y="197643"/>
                  </a:lnTo>
                  <a:lnTo>
                    <a:pt x="61912" y="271462"/>
                  </a:lnTo>
                  <a:lnTo>
                    <a:pt x="0" y="290512"/>
                  </a:lnTo>
                  <a:lnTo>
                    <a:pt x="11906" y="309562"/>
                  </a:lnTo>
                  <a:lnTo>
                    <a:pt x="78581" y="338137"/>
                  </a:lnTo>
                  <a:lnTo>
                    <a:pt x="69056" y="407193"/>
                  </a:lnTo>
                  <a:lnTo>
                    <a:pt x="104775" y="469106"/>
                  </a:lnTo>
                  <a:lnTo>
                    <a:pt x="133350" y="404812"/>
                  </a:lnTo>
                  <a:lnTo>
                    <a:pt x="161925" y="431006"/>
                  </a:lnTo>
                  <a:cubicBezTo>
                    <a:pt x="164306" y="424656"/>
                    <a:pt x="166924" y="418390"/>
                    <a:pt x="169069" y="411956"/>
                  </a:cubicBezTo>
                  <a:cubicBezTo>
                    <a:pt x="170104" y="408851"/>
                    <a:pt x="171450" y="402431"/>
                    <a:pt x="171450" y="402431"/>
                  </a:cubicBezTo>
                  <a:lnTo>
                    <a:pt x="190500" y="321468"/>
                  </a:lnTo>
                  <a:lnTo>
                    <a:pt x="242887" y="359568"/>
                  </a:lnTo>
                  <a:lnTo>
                    <a:pt x="266700" y="311943"/>
                  </a:lnTo>
                  <a:lnTo>
                    <a:pt x="314325" y="354806"/>
                  </a:lnTo>
                  <a:lnTo>
                    <a:pt x="478631" y="404812"/>
                  </a:lnTo>
                  <a:lnTo>
                    <a:pt x="378619" y="283368"/>
                  </a:lnTo>
                  <a:lnTo>
                    <a:pt x="238125" y="219075"/>
                  </a:lnTo>
                  <a:lnTo>
                    <a:pt x="200025" y="204787"/>
                  </a:lnTo>
                  <a:lnTo>
                    <a:pt x="126206" y="157162"/>
                  </a:lnTo>
                  <a:lnTo>
                    <a:pt x="76200" y="102393"/>
                  </a:lnTo>
                  <a:lnTo>
                    <a:pt x="33337" y="0"/>
                  </a:lnTo>
                  <a:lnTo>
                    <a:pt x="11906" y="4762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F1A38CB5-0710-47C3-8568-86172EACF141}"/>
                </a:ext>
              </a:extLst>
            </p:cNvPr>
            <p:cNvSpPr/>
            <p:nvPr/>
          </p:nvSpPr>
          <p:spPr>
            <a:xfrm>
              <a:off x="3378994" y="4345781"/>
              <a:ext cx="197644" cy="126207"/>
            </a:xfrm>
            <a:custGeom>
              <a:avLst/>
              <a:gdLst>
                <a:gd name="connsiteX0" fmla="*/ 0 w 197644"/>
                <a:gd name="connsiteY0" fmla="*/ 0 h 126207"/>
                <a:gd name="connsiteX1" fmla="*/ 69056 w 197644"/>
                <a:gd name="connsiteY1" fmla="*/ 71438 h 126207"/>
                <a:gd name="connsiteX2" fmla="*/ 90487 w 197644"/>
                <a:gd name="connsiteY2" fmla="*/ 78582 h 126207"/>
                <a:gd name="connsiteX3" fmla="*/ 102394 w 197644"/>
                <a:gd name="connsiteY3" fmla="*/ 85725 h 126207"/>
                <a:gd name="connsiteX4" fmla="*/ 197644 w 197644"/>
                <a:gd name="connsiteY4" fmla="*/ 126207 h 126207"/>
                <a:gd name="connsiteX5" fmla="*/ 61912 w 197644"/>
                <a:gd name="connsiteY5" fmla="*/ 30957 h 126207"/>
                <a:gd name="connsiteX6" fmla="*/ 0 w 197644"/>
                <a:gd name="connsiteY6" fmla="*/ 0 h 1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644" h="126207">
                  <a:moveTo>
                    <a:pt x="0" y="0"/>
                  </a:moveTo>
                  <a:lnTo>
                    <a:pt x="69056" y="71438"/>
                  </a:lnTo>
                  <a:cubicBezTo>
                    <a:pt x="76200" y="73819"/>
                    <a:pt x="83566" y="75616"/>
                    <a:pt x="90487" y="78582"/>
                  </a:cubicBezTo>
                  <a:cubicBezTo>
                    <a:pt x="94741" y="80405"/>
                    <a:pt x="102394" y="85725"/>
                    <a:pt x="102394" y="85725"/>
                  </a:cubicBezTo>
                  <a:lnTo>
                    <a:pt x="197644" y="126207"/>
                  </a:lnTo>
                  <a:lnTo>
                    <a:pt x="61912" y="309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6A00F571-38AD-482C-AFB4-1A79642CBC83}"/>
                </a:ext>
              </a:extLst>
            </p:cNvPr>
            <p:cNvSpPr/>
            <p:nvPr/>
          </p:nvSpPr>
          <p:spPr>
            <a:xfrm>
              <a:off x="4155281" y="4631531"/>
              <a:ext cx="423863" cy="133350"/>
            </a:xfrm>
            <a:custGeom>
              <a:avLst/>
              <a:gdLst>
                <a:gd name="connsiteX0" fmla="*/ 0 w 423863"/>
                <a:gd name="connsiteY0" fmla="*/ 90488 h 133350"/>
                <a:gd name="connsiteX1" fmla="*/ 57150 w 423863"/>
                <a:gd name="connsiteY1" fmla="*/ 26194 h 133350"/>
                <a:gd name="connsiteX2" fmla="*/ 76200 w 423863"/>
                <a:gd name="connsiteY2" fmla="*/ 42863 h 133350"/>
                <a:gd name="connsiteX3" fmla="*/ 114300 w 423863"/>
                <a:gd name="connsiteY3" fmla="*/ 50007 h 133350"/>
                <a:gd name="connsiteX4" fmla="*/ 190500 w 423863"/>
                <a:gd name="connsiteY4" fmla="*/ 0 h 133350"/>
                <a:gd name="connsiteX5" fmla="*/ 271463 w 423863"/>
                <a:gd name="connsiteY5" fmla="*/ 26194 h 133350"/>
                <a:gd name="connsiteX6" fmla="*/ 328613 w 423863"/>
                <a:gd name="connsiteY6" fmla="*/ 11907 h 133350"/>
                <a:gd name="connsiteX7" fmla="*/ 390525 w 423863"/>
                <a:gd name="connsiteY7" fmla="*/ 40482 h 133350"/>
                <a:gd name="connsiteX8" fmla="*/ 423863 w 423863"/>
                <a:gd name="connsiteY8" fmla="*/ 133350 h 133350"/>
                <a:gd name="connsiteX9" fmla="*/ 347663 w 423863"/>
                <a:gd name="connsiteY9" fmla="*/ 95250 h 133350"/>
                <a:gd name="connsiteX10" fmla="*/ 242888 w 423863"/>
                <a:gd name="connsiteY10" fmla="*/ 95250 h 133350"/>
                <a:gd name="connsiteX11" fmla="*/ 164307 w 423863"/>
                <a:gd name="connsiteY11" fmla="*/ 78582 h 133350"/>
                <a:gd name="connsiteX12" fmla="*/ 130969 w 423863"/>
                <a:gd name="connsiteY12" fmla="*/ 104775 h 133350"/>
                <a:gd name="connsiteX13" fmla="*/ 69057 w 423863"/>
                <a:gd name="connsiteY13" fmla="*/ 111919 h 133350"/>
                <a:gd name="connsiteX14" fmla="*/ 0 w 423863"/>
                <a:gd name="connsiteY14" fmla="*/ 9048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3863" h="133350">
                  <a:moveTo>
                    <a:pt x="0" y="90488"/>
                  </a:moveTo>
                  <a:lnTo>
                    <a:pt x="57150" y="26194"/>
                  </a:lnTo>
                  <a:lnTo>
                    <a:pt x="76200" y="42863"/>
                  </a:lnTo>
                  <a:lnTo>
                    <a:pt x="114300" y="50007"/>
                  </a:lnTo>
                  <a:lnTo>
                    <a:pt x="190500" y="0"/>
                  </a:lnTo>
                  <a:lnTo>
                    <a:pt x="271463" y="26194"/>
                  </a:lnTo>
                  <a:lnTo>
                    <a:pt x="328613" y="11907"/>
                  </a:lnTo>
                  <a:lnTo>
                    <a:pt x="390525" y="40482"/>
                  </a:lnTo>
                  <a:lnTo>
                    <a:pt x="423863" y="133350"/>
                  </a:lnTo>
                  <a:lnTo>
                    <a:pt x="347663" y="95250"/>
                  </a:lnTo>
                  <a:lnTo>
                    <a:pt x="242888" y="95250"/>
                  </a:lnTo>
                  <a:lnTo>
                    <a:pt x="164307" y="78582"/>
                  </a:lnTo>
                  <a:lnTo>
                    <a:pt x="130969" y="104775"/>
                  </a:lnTo>
                  <a:lnTo>
                    <a:pt x="69057" y="11191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4CEAA563-66C2-4F15-A41B-FB8BC177343D}"/>
                </a:ext>
              </a:extLst>
            </p:cNvPr>
            <p:cNvSpPr/>
            <p:nvPr/>
          </p:nvSpPr>
          <p:spPr>
            <a:xfrm>
              <a:off x="4414838" y="4279105"/>
              <a:ext cx="552450" cy="402432"/>
            </a:xfrm>
            <a:custGeom>
              <a:avLst/>
              <a:gdLst>
                <a:gd name="connsiteX0" fmla="*/ 195262 w 552450"/>
                <a:gd name="connsiteY0" fmla="*/ 257175 h 402432"/>
                <a:gd name="connsiteX1" fmla="*/ 242887 w 552450"/>
                <a:gd name="connsiteY1" fmla="*/ 280988 h 402432"/>
                <a:gd name="connsiteX2" fmla="*/ 278606 w 552450"/>
                <a:gd name="connsiteY2" fmla="*/ 271463 h 402432"/>
                <a:gd name="connsiteX3" fmla="*/ 354806 w 552450"/>
                <a:gd name="connsiteY3" fmla="*/ 271463 h 402432"/>
                <a:gd name="connsiteX4" fmla="*/ 359568 w 552450"/>
                <a:gd name="connsiteY4" fmla="*/ 307182 h 402432"/>
                <a:gd name="connsiteX5" fmla="*/ 307181 w 552450"/>
                <a:gd name="connsiteY5" fmla="*/ 402432 h 402432"/>
                <a:gd name="connsiteX6" fmla="*/ 285750 w 552450"/>
                <a:gd name="connsiteY6" fmla="*/ 361950 h 402432"/>
                <a:gd name="connsiteX7" fmla="*/ 238125 w 552450"/>
                <a:gd name="connsiteY7" fmla="*/ 378619 h 402432"/>
                <a:gd name="connsiteX8" fmla="*/ 211931 w 552450"/>
                <a:gd name="connsiteY8" fmla="*/ 352425 h 402432"/>
                <a:gd name="connsiteX9" fmla="*/ 228600 w 552450"/>
                <a:gd name="connsiteY9" fmla="*/ 326232 h 402432"/>
                <a:gd name="connsiteX10" fmla="*/ 80962 w 552450"/>
                <a:gd name="connsiteY10" fmla="*/ 288132 h 402432"/>
                <a:gd name="connsiteX11" fmla="*/ 150018 w 552450"/>
                <a:gd name="connsiteY11" fmla="*/ 278607 h 402432"/>
                <a:gd name="connsiteX12" fmla="*/ 0 w 552450"/>
                <a:gd name="connsiteY12" fmla="*/ 21432 h 402432"/>
                <a:gd name="connsiteX13" fmla="*/ 64293 w 552450"/>
                <a:gd name="connsiteY13" fmla="*/ 61913 h 402432"/>
                <a:gd name="connsiteX14" fmla="*/ 104775 w 552450"/>
                <a:gd name="connsiteY14" fmla="*/ 107157 h 402432"/>
                <a:gd name="connsiteX15" fmla="*/ 195262 w 552450"/>
                <a:gd name="connsiteY15" fmla="*/ 176213 h 402432"/>
                <a:gd name="connsiteX16" fmla="*/ 214312 w 552450"/>
                <a:gd name="connsiteY16" fmla="*/ 223838 h 402432"/>
                <a:gd name="connsiteX17" fmla="*/ 176212 w 552450"/>
                <a:gd name="connsiteY17" fmla="*/ 192882 h 402432"/>
                <a:gd name="connsiteX18" fmla="*/ 54768 w 552450"/>
                <a:gd name="connsiteY18" fmla="*/ 102394 h 402432"/>
                <a:gd name="connsiteX19" fmla="*/ 11906 w 552450"/>
                <a:gd name="connsiteY19" fmla="*/ 80963 h 402432"/>
                <a:gd name="connsiteX20" fmla="*/ 269081 w 552450"/>
                <a:gd name="connsiteY20" fmla="*/ 0 h 402432"/>
                <a:gd name="connsiteX21" fmla="*/ 369093 w 552450"/>
                <a:gd name="connsiteY21" fmla="*/ 64294 h 402432"/>
                <a:gd name="connsiteX22" fmla="*/ 414337 w 552450"/>
                <a:gd name="connsiteY22" fmla="*/ 97632 h 402432"/>
                <a:gd name="connsiteX23" fmla="*/ 500062 w 552450"/>
                <a:gd name="connsiteY23" fmla="*/ 154782 h 402432"/>
                <a:gd name="connsiteX24" fmla="*/ 552450 w 552450"/>
                <a:gd name="connsiteY24" fmla="*/ 204788 h 402432"/>
                <a:gd name="connsiteX25" fmla="*/ 485775 w 552450"/>
                <a:gd name="connsiteY25" fmla="*/ 226219 h 402432"/>
                <a:gd name="connsiteX26" fmla="*/ 388143 w 552450"/>
                <a:gd name="connsiteY26" fmla="*/ 192882 h 402432"/>
                <a:gd name="connsiteX27" fmla="*/ 252412 w 552450"/>
                <a:gd name="connsiteY27" fmla="*/ 66675 h 402432"/>
                <a:gd name="connsiteX28" fmla="*/ 230981 w 552450"/>
                <a:gd name="connsiteY28" fmla="*/ 85725 h 402432"/>
                <a:gd name="connsiteX29" fmla="*/ 135731 w 552450"/>
                <a:gd name="connsiteY29" fmla="*/ 45244 h 402432"/>
                <a:gd name="connsiteX30" fmla="*/ 195262 w 552450"/>
                <a:gd name="connsiteY30" fmla="*/ 42863 h 40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2450" h="402432">
                  <a:moveTo>
                    <a:pt x="195262" y="257175"/>
                  </a:moveTo>
                  <a:lnTo>
                    <a:pt x="242887" y="280988"/>
                  </a:lnTo>
                  <a:lnTo>
                    <a:pt x="278606" y="271463"/>
                  </a:lnTo>
                  <a:lnTo>
                    <a:pt x="354806" y="271463"/>
                  </a:lnTo>
                  <a:lnTo>
                    <a:pt x="359568" y="307182"/>
                  </a:lnTo>
                  <a:lnTo>
                    <a:pt x="307181" y="402432"/>
                  </a:lnTo>
                  <a:lnTo>
                    <a:pt x="285750" y="361950"/>
                  </a:lnTo>
                  <a:lnTo>
                    <a:pt x="238125" y="378619"/>
                  </a:lnTo>
                  <a:lnTo>
                    <a:pt x="211931" y="352425"/>
                  </a:lnTo>
                  <a:lnTo>
                    <a:pt x="228600" y="326232"/>
                  </a:lnTo>
                  <a:lnTo>
                    <a:pt x="80962" y="288132"/>
                  </a:lnTo>
                  <a:lnTo>
                    <a:pt x="150018" y="278607"/>
                  </a:lnTo>
                  <a:close/>
                  <a:moveTo>
                    <a:pt x="0" y="21432"/>
                  </a:moveTo>
                  <a:lnTo>
                    <a:pt x="64293" y="61913"/>
                  </a:lnTo>
                  <a:lnTo>
                    <a:pt x="104775" y="107157"/>
                  </a:lnTo>
                  <a:lnTo>
                    <a:pt x="195262" y="176213"/>
                  </a:lnTo>
                  <a:lnTo>
                    <a:pt x="214312" y="223838"/>
                  </a:lnTo>
                  <a:lnTo>
                    <a:pt x="176212" y="192882"/>
                  </a:lnTo>
                  <a:lnTo>
                    <a:pt x="54768" y="102394"/>
                  </a:lnTo>
                  <a:lnTo>
                    <a:pt x="11906" y="80963"/>
                  </a:lnTo>
                  <a:close/>
                  <a:moveTo>
                    <a:pt x="269081" y="0"/>
                  </a:moveTo>
                  <a:lnTo>
                    <a:pt x="369093" y="64294"/>
                  </a:lnTo>
                  <a:lnTo>
                    <a:pt x="414337" y="97632"/>
                  </a:lnTo>
                  <a:lnTo>
                    <a:pt x="500062" y="154782"/>
                  </a:lnTo>
                  <a:lnTo>
                    <a:pt x="552450" y="204788"/>
                  </a:lnTo>
                  <a:lnTo>
                    <a:pt x="485775" y="226219"/>
                  </a:lnTo>
                  <a:lnTo>
                    <a:pt x="388143" y="192882"/>
                  </a:lnTo>
                  <a:lnTo>
                    <a:pt x="252412" y="66675"/>
                  </a:lnTo>
                  <a:lnTo>
                    <a:pt x="230981" y="85725"/>
                  </a:lnTo>
                  <a:lnTo>
                    <a:pt x="135731" y="45244"/>
                  </a:lnTo>
                  <a:lnTo>
                    <a:pt x="195262" y="42863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C323FC94-FD22-40E8-A758-D4BF3FE89A3B}"/>
                </a:ext>
              </a:extLst>
            </p:cNvPr>
            <p:cNvSpPr/>
            <p:nvPr/>
          </p:nvSpPr>
          <p:spPr>
            <a:xfrm>
              <a:off x="3945731" y="4260056"/>
              <a:ext cx="452438" cy="221457"/>
            </a:xfrm>
            <a:custGeom>
              <a:avLst/>
              <a:gdLst>
                <a:gd name="connsiteX0" fmla="*/ 278607 w 452438"/>
                <a:gd name="connsiteY0" fmla="*/ 0 h 221457"/>
                <a:gd name="connsiteX1" fmla="*/ 314325 w 452438"/>
                <a:gd name="connsiteY1" fmla="*/ 23813 h 221457"/>
                <a:gd name="connsiteX2" fmla="*/ 316707 w 452438"/>
                <a:gd name="connsiteY2" fmla="*/ 42863 h 221457"/>
                <a:gd name="connsiteX3" fmla="*/ 397669 w 452438"/>
                <a:gd name="connsiteY3" fmla="*/ 26194 h 221457"/>
                <a:gd name="connsiteX4" fmla="*/ 421482 w 452438"/>
                <a:gd name="connsiteY4" fmla="*/ 45244 h 221457"/>
                <a:gd name="connsiteX5" fmla="*/ 452438 w 452438"/>
                <a:gd name="connsiteY5" fmla="*/ 45244 h 221457"/>
                <a:gd name="connsiteX6" fmla="*/ 440532 w 452438"/>
                <a:gd name="connsiteY6" fmla="*/ 100013 h 221457"/>
                <a:gd name="connsiteX7" fmla="*/ 361950 w 452438"/>
                <a:gd name="connsiteY7" fmla="*/ 140494 h 221457"/>
                <a:gd name="connsiteX8" fmla="*/ 321469 w 452438"/>
                <a:gd name="connsiteY8" fmla="*/ 138113 h 221457"/>
                <a:gd name="connsiteX9" fmla="*/ 250032 w 452438"/>
                <a:gd name="connsiteY9" fmla="*/ 178594 h 221457"/>
                <a:gd name="connsiteX10" fmla="*/ 204788 w 452438"/>
                <a:gd name="connsiteY10" fmla="*/ 192882 h 221457"/>
                <a:gd name="connsiteX11" fmla="*/ 138113 w 452438"/>
                <a:gd name="connsiteY11" fmla="*/ 197644 h 221457"/>
                <a:gd name="connsiteX12" fmla="*/ 33338 w 452438"/>
                <a:gd name="connsiteY12" fmla="*/ 221457 h 221457"/>
                <a:gd name="connsiteX13" fmla="*/ 11907 w 452438"/>
                <a:gd name="connsiteY13" fmla="*/ 209550 h 221457"/>
                <a:gd name="connsiteX14" fmla="*/ 35719 w 452438"/>
                <a:gd name="connsiteY14" fmla="*/ 192882 h 221457"/>
                <a:gd name="connsiteX15" fmla="*/ 64294 w 452438"/>
                <a:gd name="connsiteY15" fmla="*/ 178594 h 221457"/>
                <a:gd name="connsiteX16" fmla="*/ 16669 w 452438"/>
                <a:gd name="connsiteY16" fmla="*/ 178594 h 221457"/>
                <a:gd name="connsiteX17" fmla="*/ 0 w 452438"/>
                <a:gd name="connsiteY17" fmla="*/ 159544 h 221457"/>
                <a:gd name="connsiteX18" fmla="*/ 111919 w 452438"/>
                <a:gd name="connsiteY18" fmla="*/ 114300 h 221457"/>
                <a:gd name="connsiteX19" fmla="*/ 159544 w 452438"/>
                <a:gd name="connsiteY19" fmla="*/ 107157 h 221457"/>
                <a:gd name="connsiteX20" fmla="*/ 176213 w 452438"/>
                <a:gd name="connsiteY20" fmla="*/ 73819 h 221457"/>
                <a:gd name="connsiteX21" fmla="*/ 278607 w 452438"/>
                <a:gd name="connsiteY21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2438" h="221457">
                  <a:moveTo>
                    <a:pt x="278607" y="0"/>
                  </a:moveTo>
                  <a:lnTo>
                    <a:pt x="314325" y="23813"/>
                  </a:lnTo>
                  <a:lnTo>
                    <a:pt x="316707" y="42863"/>
                  </a:lnTo>
                  <a:lnTo>
                    <a:pt x="397669" y="26194"/>
                  </a:lnTo>
                  <a:lnTo>
                    <a:pt x="421482" y="45244"/>
                  </a:lnTo>
                  <a:lnTo>
                    <a:pt x="452438" y="45244"/>
                  </a:lnTo>
                  <a:lnTo>
                    <a:pt x="440532" y="100013"/>
                  </a:lnTo>
                  <a:lnTo>
                    <a:pt x="361950" y="140494"/>
                  </a:lnTo>
                  <a:lnTo>
                    <a:pt x="321469" y="138113"/>
                  </a:lnTo>
                  <a:lnTo>
                    <a:pt x="250032" y="178594"/>
                  </a:lnTo>
                  <a:lnTo>
                    <a:pt x="204788" y="192882"/>
                  </a:lnTo>
                  <a:lnTo>
                    <a:pt x="138113" y="197644"/>
                  </a:lnTo>
                  <a:lnTo>
                    <a:pt x="33338" y="221457"/>
                  </a:lnTo>
                  <a:lnTo>
                    <a:pt x="11907" y="209550"/>
                  </a:lnTo>
                  <a:lnTo>
                    <a:pt x="35719" y="192882"/>
                  </a:lnTo>
                  <a:lnTo>
                    <a:pt x="64294" y="178594"/>
                  </a:lnTo>
                  <a:lnTo>
                    <a:pt x="16669" y="178594"/>
                  </a:lnTo>
                  <a:lnTo>
                    <a:pt x="0" y="159544"/>
                  </a:lnTo>
                  <a:lnTo>
                    <a:pt x="111919" y="114300"/>
                  </a:lnTo>
                  <a:lnTo>
                    <a:pt x="159544" y="107157"/>
                  </a:lnTo>
                  <a:lnTo>
                    <a:pt x="176213" y="73819"/>
                  </a:lnTo>
                  <a:lnTo>
                    <a:pt x="278607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3149D5D0-D30A-4C24-A293-2A04ECDA37F5}"/>
                </a:ext>
              </a:extLst>
            </p:cNvPr>
            <p:cNvSpPr/>
            <p:nvPr/>
          </p:nvSpPr>
          <p:spPr>
            <a:xfrm>
              <a:off x="4058935" y="4611688"/>
              <a:ext cx="1322691" cy="212724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5D01CA6A-3975-4805-80A6-DC05A2C07B30}"/>
                </a:ext>
              </a:extLst>
            </p:cNvPr>
            <p:cNvSpPr/>
            <p:nvPr/>
          </p:nvSpPr>
          <p:spPr>
            <a:xfrm flipH="1" flipV="1">
              <a:off x="2005805" y="4625971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18370259-8021-4E4D-A246-3C8A3ED86B2F}"/>
                </a:ext>
              </a:extLst>
            </p:cNvPr>
            <p:cNvSpPr/>
            <p:nvPr/>
          </p:nvSpPr>
          <p:spPr>
            <a:xfrm flipH="1" flipV="1">
              <a:off x="3415505" y="4716459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5D82DB94-F99B-4732-BCBA-8D3CB8A39C81}"/>
                </a:ext>
              </a:extLst>
            </p:cNvPr>
            <p:cNvSpPr/>
            <p:nvPr/>
          </p:nvSpPr>
          <p:spPr>
            <a:xfrm flipH="1" flipV="1">
              <a:off x="3388517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F748C451-6884-45BD-B603-5C96B9206D75}"/>
                </a:ext>
              </a:extLst>
            </p:cNvPr>
            <p:cNvSpPr/>
            <p:nvPr/>
          </p:nvSpPr>
          <p:spPr>
            <a:xfrm flipH="1" flipV="1">
              <a:off x="2050254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67" name="グループ化 866">
            <a:extLst>
              <a:ext uri="{FF2B5EF4-FFF2-40B4-BE49-F238E27FC236}">
                <a16:creationId xmlns:a16="http://schemas.microsoft.com/office/drawing/2014/main" id="{1193A0E7-FE85-4AF9-B20B-2478A54F904D}"/>
              </a:ext>
            </a:extLst>
          </p:cNvPr>
          <p:cNvGrpSpPr/>
          <p:nvPr/>
        </p:nvGrpSpPr>
        <p:grpSpPr>
          <a:xfrm>
            <a:off x="6637100" y="1224951"/>
            <a:ext cx="2542193" cy="2197761"/>
            <a:chOff x="2821285" y="681487"/>
            <a:chExt cx="4364520" cy="3773188"/>
          </a:xfrm>
        </p:grpSpPr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0E0DD699-2C2B-4E58-AF1A-4279A442D92C}"/>
                </a:ext>
              </a:extLst>
            </p:cNvPr>
            <p:cNvSpPr/>
            <p:nvPr/>
          </p:nvSpPr>
          <p:spPr>
            <a:xfrm>
              <a:off x="2821285" y="681487"/>
              <a:ext cx="4364520" cy="3773188"/>
            </a:xfrm>
            <a:custGeom>
              <a:avLst/>
              <a:gdLst>
                <a:gd name="connsiteX0" fmla="*/ 1645017 w 3290034"/>
                <a:gd name="connsiteY0" fmla="*/ 0 h 2403934"/>
                <a:gd name="connsiteX1" fmla="*/ 3290034 w 3290034"/>
                <a:gd name="connsiteY1" fmla="*/ 1398978 h 2403934"/>
                <a:gd name="connsiteX2" fmla="*/ 2808220 w 3290034"/>
                <a:gd name="connsiteY2" fmla="*/ 2388205 h 2403934"/>
                <a:gd name="connsiteX3" fmla="*/ 2787870 w 3290034"/>
                <a:gd name="connsiteY3" fmla="*/ 2403934 h 2403934"/>
                <a:gd name="connsiteX4" fmla="*/ 502165 w 3290034"/>
                <a:gd name="connsiteY4" fmla="*/ 2403934 h 2403934"/>
                <a:gd name="connsiteX5" fmla="*/ 481814 w 3290034"/>
                <a:gd name="connsiteY5" fmla="*/ 2388205 h 2403934"/>
                <a:gd name="connsiteX6" fmla="*/ 0 w 3290034"/>
                <a:gd name="connsiteY6" fmla="*/ 1398978 h 2403934"/>
                <a:gd name="connsiteX7" fmla="*/ 1645017 w 3290034"/>
                <a:gd name="connsiteY7" fmla="*/ 0 h 2403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90034" h="2403934">
                  <a:moveTo>
                    <a:pt x="1645017" y="0"/>
                  </a:moveTo>
                  <a:cubicBezTo>
                    <a:pt x="2553535" y="0"/>
                    <a:pt x="3290034" y="626344"/>
                    <a:pt x="3290034" y="1398978"/>
                  </a:cubicBezTo>
                  <a:cubicBezTo>
                    <a:pt x="3290034" y="1785295"/>
                    <a:pt x="3105909" y="2135040"/>
                    <a:pt x="2808220" y="2388205"/>
                  </a:cubicBezTo>
                  <a:lnTo>
                    <a:pt x="2787870" y="2403934"/>
                  </a:lnTo>
                  <a:lnTo>
                    <a:pt x="502165" y="2403934"/>
                  </a:lnTo>
                  <a:lnTo>
                    <a:pt x="481814" y="2388205"/>
                  </a:lnTo>
                  <a:cubicBezTo>
                    <a:pt x="184125" y="2135040"/>
                    <a:pt x="0" y="1785295"/>
                    <a:pt x="0" y="1398978"/>
                  </a:cubicBezTo>
                  <a:cubicBezTo>
                    <a:pt x="0" y="626344"/>
                    <a:pt x="736499" y="0"/>
                    <a:pt x="1645017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D08BA38E-108C-4208-B565-6080B50D6A91}"/>
                </a:ext>
              </a:extLst>
            </p:cNvPr>
            <p:cNvGrpSpPr/>
            <p:nvPr/>
          </p:nvGrpSpPr>
          <p:grpSpPr>
            <a:xfrm>
              <a:off x="4380044" y="804786"/>
              <a:ext cx="1615974" cy="3628149"/>
              <a:chOff x="4380044" y="804786"/>
              <a:chExt cx="1615974" cy="3628149"/>
            </a:xfrm>
          </p:grpSpPr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1104554D-D3CB-4888-ACA5-8401EF227647}"/>
                  </a:ext>
                </a:extLst>
              </p:cNvPr>
              <p:cNvGrpSpPr/>
              <p:nvPr/>
            </p:nvGrpSpPr>
            <p:grpSpPr>
              <a:xfrm>
                <a:off x="5363766" y="1506170"/>
                <a:ext cx="632252" cy="2652150"/>
                <a:chOff x="4621970" y="804786"/>
                <a:chExt cx="864922" cy="3628149"/>
              </a:xfrm>
            </p:grpSpPr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8D376341-F452-4442-AC9F-C6D4DB54F75C}"/>
                    </a:ext>
                  </a:extLst>
                </p:cNvPr>
                <p:cNvGrpSpPr/>
                <p:nvPr/>
              </p:nvGrpSpPr>
              <p:grpSpPr>
                <a:xfrm>
                  <a:off x="4621970" y="804786"/>
                  <a:ext cx="837762" cy="1075570"/>
                  <a:chOff x="2067363" y="1408468"/>
                  <a:chExt cx="997380" cy="1280497"/>
                </a:xfrm>
              </p:grpSpPr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54D14655-B30D-423D-BF61-E1135FF6C056}"/>
                      </a:ext>
                    </a:extLst>
                  </p:cNvPr>
                  <p:cNvSpPr/>
                  <p:nvPr/>
                </p:nvSpPr>
                <p:spPr>
                  <a:xfrm>
                    <a:off x="2067363" y="1408468"/>
                    <a:ext cx="997380" cy="1280497"/>
                  </a:xfrm>
                  <a:custGeom>
                    <a:avLst/>
                    <a:gdLst>
                      <a:gd name="connsiteX0" fmla="*/ 514132 w 997380"/>
                      <a:gd name="connsiteY0" fmla="*/ 0 h 1280497"/>
                      <a:gd name="connsiteX1" fmla="*/ 482115 w 997380"/>
                      <a:gd name="connsiteY1" fmla="*/ 356257 h 1280497"/>
                      <a:gd name="connsiteX2" fmla="*/ 487944 w 997380"/>
                      <a:gd name="connsiteY2" fmla="*/ 389612 h 1280497"/>
                      <a:gd name="connsiteX3" fmla="*/ 508036 w 997380"/>
                      <a:gd name="connsiteY3" fmla="*/ 361700 h 1280497"/>
                      <a:gd name="connsiteX4" fmla="*/ 775531 w 997380"/>
                      <a:gd name="connsiteY4" fmla="*/ 234698 h 1280497"/>
                      <a:gd name="connsiteX5" fmla="*/ 698274 w 997380"/>
                      <a:gd name="connsiteY5" fmla="*/ 557496 h 1280497"/>
                      <a:gd name="connsiteX6" fmla="*/ 695355 w 997380"/>
                      <a:gd name="connsiteY6" fmla="*/ 620305 h 1280497"/>
                      <a:gd name="connsiteX7" fmla="*/ 718520 w 997380"/>
                      <a:gd name="connsiteY7" fmla="*/ 587300 h 1280497"/>
                      <a:gd name="connsiteX8" fmla="*/ 888955 w 997380"/>
                      <a:gd name="connsiteY8" fmla="*/ 519981 h 1280497"/>
                      <a:gd name="connsiteX9" fmla="*/ 932376 w 997380"/>
                      <a:gd name="connsiteY9" fmla="*/ 527052 h 1280497"/>
                      <a:gd name="connsiteX10" fmla="*/ 813371 w 997380"/>
                      <a:gd name="connsiteY10" fmla="*/ 834084 h 1280497"/>
                      <a:gd name="connsiteX11" fmla="*/ 813962 w 997380"/>
                      <a:gd name="connsiteY11" fmla="*/ 843988 h 1280497"/>
                      <a:gd name="connsiteX12" fmla="*/ 849023 w 997380"/>
                      <a:gd name="connsiteY12" fmla="*/ 812773 h 1280497"/>
                      <a:gd name="connsiteX13" fmla="*/ 997380 w 997380"/>
                      <a:gd name="connsiteY13" fmla="*/ 815635 h 1280497"/>
                      <a:gd name="connsiteX14" fmla="*/ 815064 w 997380"/>
                      <a:gd name="connsiteY14" fmla="*/ 1046226 h 1280497"/>
                      <a:gd name="connsiteX15" fmla="*/ 812752 w 997380"/>
                      <a:gd name="connsiteY15" fmla="*/ 1043334 h 1280497"/>
                      <a:gd name="connsiteX16" fmla="*/ 803226 w 997380"/>
                      <a:gd name="connsiteY16" fmla="*/ 1076578 h 1280497"/>
                      <a:gd name="connsiteX17" fmla="*/ 519232 w 997380"/>
                      <a:gd name="connsiteY17" fmla="*/ 1280497 h 1280497"/>
                      <a:gd name="connsiteX18" fmla="*/ 217279 w 997380"/>
                      <a:gd name="connsiteY18" fmla="*/ 1013906 h 1280497"/>
                      <a:gd name="connsiteX19" fmla="*/ 216845 w 997380"/>
                      <a:gd name="connsiteY19" fmla="*/ 1009243 h 1280497"/>
                      <a:gd name="connsiteX20" fmla="*/ 207412 w 997380"/>
                      <a:gd name="connsiteY20" fmla="*/ 981293 h 1280497"/>
                      <a:gd name="connsiteX21" fmla="*/ 93131 w 997380"/>
                      <a:gd name="connsiteY21" fmla="*/ 846202 h 1280497"/>
                      <a:gd name="connsiteX22" fmla="*/ 93131 w 997380"/>
                      <a:gd name="connsiteY22" fmla="*/ 846201 h 1280497"/>
                      <a:gd name="connsiteX23" fmla="*/ 171780 w 997380"/>
                      <a:gd name="connsiteY23" fmla="*/ 833130 h 1280497"/>
                      <a:gd name="connsiteX24" fmla="*/ 176049 w 997380"/>
                      <a:gd name="connsiteY24" fmla="*/ 835094 h 1280497"/>
                      <a:gd name="connsiteX25" fmla="*/ 154555 w 997380"/>
                      <a:gd name="connsiteY25" fmla="*/ 784878 h 1280497"/>
                      <a:gd name="connsiteX26" fmla="*/ 12855 w 997380"/>
                      <a:gd name="connsiteY26" fmla="*/ 636583 h 1280497"/>
                      <a:gd name="connsiteX27" fmla="*/ 178567 w 997380"/>
                      <a:gd name="connsiteY27" fmla="*/ 608305 h 1280497"/>
                      <a:gd name="connsiteX28" fmla="*/ 198860 w 997380"/>
                      <a:gd name="connsiteY28" fmla="*/ 616907 h 1280497"/>
                      <a:gd name="connsiteX29" fmla="*/ 115843 w 997380"/>
                      <a:gd name="connsiteY29" fmla="*/ 503178 h 1280497"/>
                      <a:gd name="connsiteX30" fmla="*/ 0 w 997380"/>
                      <a:gd name="connsiteY30" fmla="*/ 400532 h 1280497"/>
                      <a:gd name="connsiteX31" fmla="*/ 170748 w 997380"/>
                      <a:gd name="connsiteY31" fmla="*/ 360905 h 1280497"/>
                      <a:gd name="connsiteX32" fmla="*/ 241233 w 997380"/>
                      <a:gd name="connsiteY32" fmla="*/ 374352 h 1280497"/>
                      <a:gd name="connsiteX33" fmla="*/ 267192 w 997380"/>
                      <a:gd name="connsiteY33" fmla="*/ 386189 h 1280497"/>
                      <a:gd name="connsiteX34" fmla="*/ 266957 w 997380"/>
                      <a:gd name="connsiteY34" fmla="*/ 351133 h 1280497"/>
                      <a:gd name="connsiteX35" fmla="*/ 514132 w 997380"/>
                      <a:gd name="connsiteY35" fmla="*/ 0 h 1280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97380" h="1280497">
                        <a:moveTo>
                          <a:pt x="514132" y="0"/>
                        </a:moveTo>
                        <a:cubicBezTo>
                          <a:pt x="479387" y="110006"/>
                          <a:pt x="468630" y="232665"/>
                          <a:pt x="482115" y="356257"/>
                        </a:cubicBezTo>
                        <a:lnTo>
                          <a:pt x="487944" y="389612"/>
                        </a:lnTo>
                        <a:lnTo>
                          <a:pt x="508036" y="361700"/>
                        </a:lnTo>
                        <a:cubicBezTo>
                          <a:pt x="576494" y="283232"/>
                          <a:pt x="671068" y="234698"/>
                          <a:pt x="775531" y="234698"/>
                        </a:cubicBezTo>
                        <a:cubicBezTo>
                          <a:pt x="734327" y="337957"/>
                          <a:pt x="708575" y="447003"/>
                          <a:pt x="698274" y="557496"/>
                        </a:cubicBezTo>
                        <a:lnTo>
                          <a:pt x="695355" y="620305"/>
                        </a:lnTo>
                        <a:lnTo>
                          <a:pt x="718520" y="587300"/>
                        </a:lnTo>
                        <a:cubicBezTo>
                          <a:pt x="761908" y="541638"/>
                          <a:pt x="824134" y="516076"/>
                          <a:pt x="888955" y="519981"/>
                        </a:cubicBezTo>
                        <a:cubicBezTo>
                          <a:pt x="903360" y="520849"/>
                          <a:pt x="917893" y="523171"/>
                          <a:pt x="932376" y="527052"/>
                        </a:cubicBezTo>
                        <a:cubicBezTo>
                          <a:pt x="859931" y="614619"/>
                          <a:pt x="818764" y="722556"/>
                          <a:pt x="813371" y="834084"/>
                        </a:cubicBezTo>
                        <a:lnTo>
                          <a:pt x="813962" y="843988"/>
                        </a:lnTo>
                        <a:lnTo>
                          <a:pt x="849023" y="812773"/>
                        </a:lnTo>
                        <a:cubicBezTo>
                          <a:pt x="897010" y="783465"/>
                          <a:pt x="955716" y="782693"/>
                          <a:pt x="997380" y="815635"/>
                        </a:cubicBezTo>
                        <a:cubicBezTo>
                          <a:pt x="910276" y="865752"/>
                          <a:pt x="843736" y="949910"/>
                          <a:pt x="815064" y="1046226"/>
                        </a:cubicBezTo>
                        <a:lnTo>
                          <a:pt x="812752" y="1043334"/>
                        </a:lnTo>
                        <a:lnTo>
                          <a:pt x="803226" y="1076578"/>
                        </a:lnTo>
                        <a:cubicBezTo>
                          <a:pt x="756436" y="1196413"/>
                          <a:pt x="646899" y="1280497"/>
                          <a:pt x="519232" y="1280497"/>
                        </a:cubicBezTo>
                        <a:cubicBezTo>
                          <a:pt x="370288" y="1280497"/>
                          <a:pt x="246019" y="1166049"/>
                          <a:pt x="217279" y="1013906"/>
                        </a:cubicBezTo>
                        <a:lnTo>
                          <a:pt x="216845" y="1009243"/>
                        </a:lnTo>
                        <a:lnTo>
                          <a:pt x="207412" y="981293"/>
                        </a:lnTo>
                        <a:cubicBezTo>
                          <a:pt x="182978" y="926757"/>
                          <a:pt x="143104" y="879169"/>
                          <a:pt x="93131" y="846202"/>
                        </a:cubicBezTo>
                        <a:lnTo>
                          <a:pt x="93131" y="846201"/>
                        </a:lnTo>
                        <a:cubicBezTo>
                          <a:pt x="116217" y="830135"/>
                          <a:pt x="144582" y="826317"/>
                          <a:pt x="171780" y="833130"/>
                        </a:cubicBezTo>
                        <a:lnTo>
                          <a:pt x="176049" y="835094"/>
                        </a:lnTo>
                        <a:lnTo>
                          <a:pt x="154555" y="784878"/>
                        </a:lnTo>
                        <a:cubicBezTo>
                          <a:pt x="120554" y="725987"/>
                          <a:pt x="72533" y="675190"/>
                          <a:pt x="12855" y="636583"/>
                        </a:cubicBezTo>
                        <a:cubicBezTo>
                          <a:pt x="66173" y="605800"/>
                          <a:pt x="125596" y="597247"/>
                          <a:pt x="178567" y="608305"/>
                        </a:cubicBezTo>
                        <a:lnTo>
                          <a:pt x="198860" y="616907"/>
                        </a:lnTo>
                        <a:lnTo>
                          <a:pt x="115843" y="503178"/>
                        </a:lnTo>
                        <a:cubicBezTo>
                          <a:pt x="81353" y="465217"/>
                          <a:pt x="42590" y="430746"/>
                          <a:pt x="0" y="400532"/>
                        </a:cubicBezTo>
                        <a:cubicBezTo>
                          <a:pt x="53793" y="369475"/>
                          <a:pt x="113177" y="356923"/>
                          <a:pt x="170748" y="360905"/>
                        </a:cubicBezTo>
                        <a:cubicBezTo>
                          <a:pt x="194736" y="362564"/>
                          <a:pt x="218410" y="367094"/>
                          <a:pt x="241233" y="374352"/>
                        </a:cubicBezTo>
                        <a:lnTo>
                          <a:pt x="267192" y="386189"/>
                        </a:lnTo>
                        <a:lnTo>
                          <a:pt x="266957" y="351133"/>
                        </a:lnTo>
                        <a:cubicBezTo>
                          <a:pt x="279561" y="176814"/>
                          <a:pt x="373126" y="34045"/>
                          <a:pt x="51413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626F72B6-C36E-4812-AA16-56AE6656A7ED}"/>
                      </a:ext>
                    </a:extLst>
                  </p:cNvPr>
                  <p:cNvSpPr/>
                  <p:nvPr/>
                </p:nvSpPr>
                <p:spPr>
                  <a:xfrm>
                    <a:off x="2359786" y="2046897"/>
                    <a:ext cx="445059" cy="590847"/>
                  </a:xfrm>
                  <a:custGeom>
                    <a:avLst/>
                    <a:gdLst>
                      <a:gd name="connsiteX0" fmla="*/ 234643 w 445059"/>
                      <a:gd name="connsiteY0" fmla="*/ 0 h 590847"/>
                      <a:gd name="connsiteX1" fmla="*/ 284837 w 445059"/>
                      <a:gd name="connsiteY1" fmla="*/ 150582 h 590847"/>
                      <a:gd name="connsiteX2" fmla="*/ 303625 w 445059"/>
                      <a:gd name="connsiteY2" fmla="*/ 181895 h 590847"/>
                      <a:gd name="connsiteX3" fmla="*/ 312595 w 445059"/>
                      <a:gd name="connsiteY3" fmla="*/ 177882 h 590847"/>
                      <a:gd name="connsiteX4" fmla="*/ 398534 w 445059"/>
                      <a:gd name="connsiteY4" fmla="*/ 120402 h 590847"/>
                      <a:gd name="connsiteX5" fmla="*/ 435082 w 445059"/>
                      <a:gd name="connsiteY5" fmla="*/ 328114 h 590847"/>
                      <a:gd name="connsiteX6" fmla="*/ 391297 w 445059"/>
                      <a:gd name="connsiteY6" fmla="*/ 512346 h 590847"/>
                      <a:gd name="connsiteX7" fmla="*/ 378835 w 445059"/>
                      <a:gd name="connsiteY7" fmla="*/ 519831 h 590847"/>
                      <a:gd name="connsiteX8" fmla="*/ 368494 w 445059"/>
                      <a:gd name="connsiteY8" fmla="*/ 535404 h 590847"/>
                      <a:gd name="connsiteX9" fmla="*/ 234643 w 445059"/>
                      <a:gd name="connsiteY9" fmla="*/ 590847 h 590847"/>
                      <a:gd name="connsiteX10" fmla="*/ 204822 w 445059"/>
                      <a:gd name="connsiteY10" fmla="*/ 585044 h 590847"/>
                      <a:gd name="connsiteX11" fmla="*/ 136909 w 445059"/>
                      <a:gd name="connsiteY11" fmla="*/ 580268 h 590847"/>
                      <a:gd name="connsiteX12" fmla="*/ 136909 w 445059"/>
                      <a:gd name="connsiteY12" fmla="*/ 580267 h 590847"/>
                      <a:gd name="connsiteX13" fmla="*/ 12574 w 445059"/>
                      <a:gd name="connsiteY13" fmla="*/ 374533 h 590847"/>
                      <a:gd name="connsiteX14" fmla="*/ 0 w 445059"/>
                      <a:gd name="connsiteY14" fmla="*/ 121534 h 590847"/>
                      <a:gd name="connsiteX15" fmla="*/ 106733 w 445059"/>
                      <a:gd name="connsiteY15" fmla="*/ 208042 h 590847"/>
                      <a:gd name="connsiteX16" fmla="*/ 139314 w 445059"/>
                      <a:gd name="connsiteY16" fmla="*/ 222175 h 590847"/>
                      <a:gd name="connsiteX17" fmla="*/ 146803 w 445059"/>
                      <a:gd name="connsiteY17" fmla="*/ 213324 h 590847"/>
                      <a:gd name="connsiteX18" fmla="*/ 234643 w 445059"/>
                      <a:gd name="connsiteY18" fmla="*/ 0 h 590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45059" h="590847">
                        <a:moveTo>
                          <a:pt x="234643" y="0"/>
                        </a:moveTo>
                        <a:cubicBezTo>
                          <a:pt x="245797" y="55771"/>
                          <a:pt x="262528" y="105965"/>
                          <a:pt x="284837" y="150582"/>
                        </a:cubicBezTo>
                        <a:lnTo>
                          <a:pt x="303625" y="181895"/>
                        </a:lnTo>
                        <a:lnTo>
                          <a:pt x="312595" y="177882"/>
                        </a:lnTo>
                        <a:cubicBezTo>
                          <a:pt x="342194" y="161468"/>
                          <a:pt x="370840" y="142308"/>
                          <a:pt x="398534" y="120402"/>
                        </a:cubicBezTo>
                        <a:cubicBezTo>
                          <a:pt x="400164" y="193298"/>
                          <a:pt x="412346" y="262536"/>
                          <a:pt x="435082" y="328114"/>
                        </a:cubicBezTo>
                        <a:cubicBezTo>
                          <a:pt x="458602" y="395956"/>
                          <a:pt x="439154" y="467902"/>
                          <a:pt x="391297" y="512346"/>
                        </a:cubicBezTo>
                        <a:lnTo>
                          <a:pt x="378835" y="519831"/>
                        </a:lnTo>
                        <a:lnTo>
                          <a:pt x="368494" y="535404"/>
                        </a:lnTo>
                        <a:cubicBezTo>
                          <a:pt x="331532" y="572366"/>
                          <a:pt x="283087" y="590847"/>
                          <a:pt x="234643" y="590847"/>
                        </a:cubicBezTo>
                        <a:lnTo>
                          <a:pt x="204822" y="585044"/>
                        </a:lnTo>
                        <a:lnTo>
                          <a:pt x="136909" y="580268"/>
                        </a:lnTo>
                        <a:lnTo>
                          <a:pt x="136909" y="580267"/>
                        </a:lnTo>
                        <a:cubicBezTo>
                          <a:pt x="44434" y="555489"/>
                          <a:pt x="-11233" y="463379"/>
                          <a:pt x="12574" y="374533"/>
                        </a:cubicBezTo>
                        <a:cubicBezTo>
                          <a:pt x="33376" y="296897"/>
                          <a:pt x="29185" y="212565"/>
                          <a:pt x="0" y="121534"/>
                        </a:cubicBezTo>
                        <a:cubicBezTo>
                          <a:pt x="33969" y="156373"/>
                          <a:pt x="69547" y="185209"/>
                          <a:pt x="106733" y="208042"/>
                        </a:cubicBezTo>
                        <a:lnTo>
                          <a:pt x="139314" y="222175"/>
                        </a:lnTo>
                        <a:lnTo>
                          <a:pt x="146803" y="213324"/>
                        </a:lnTo>
                        <a:cubicBezTo>
                          <a:pt x="188632" y="154765"/>
                          <a:pt x="217911" y="83657"/>
                          <a:pt x="2346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254BEE01-6712-4E58-8A90-4A9F187D5B4E}"/>
                    </a:ext>
                  </a:extLst>
                </p:cNvPr>
                <p:cNvGrpSpPr/>
                <p:nvPr/>
              </p:nvGrpSpPr>
              <p:grpSpPr>
                <a:xfrm>
                  <a:off x="4641370" y="1758791"/>
                  <a:ext cx="845522" cy="2674144"/>
                  <a:chOff x="4641370" y="1469231"/>
                  <a:chExt cx="845522" cy="2674144"/>
                </a:xfrm>
              </p:grpSpPr>
              <p:sp>
                <p:nvSpPr>
                  <p:cNvPr id="1081" name="台形 1080">
                    <a:extLst>
                      <a:ext uri="{FF2B5EF4-FFF2-40B4-BE49-F238E27FC236}">
                        <a16:creationId xmlns:a16="http://schemas.microsoft.com/office/drawing/2014/main" id="{E304AD2B-5816-4539-B1F8-071565A005C8}"/>
                      </a:ext>
                    </a:extLst>
                  </p:cNvPr>
                  <p:cNvSpPr/>
                  <p:nvPr/>
                </p:nvSpPr>
                <p:spPr>
                  <a:xfrm>
                    <a:off x="4771545" y="1921669"/>
                    <a:ext cx="584680" cy="875506"/>
                  </a:xfrm>
                  <a:prstGeom prst="trapezoid">
                    <a:avLst>
                      <a:gd name="adj" fmla="val 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2" name="台形 1081">
                    <a:extLst>
                      <a:ext uri="{FF2B5EF4-FFF2-40B4-BE49-F238E27FC236}">
                        <a16:creationId xmlns:a16="http://schemas.microsoft.com/office/drawing/2014/main" id="{60111090-923C-4A0C-AD75-B0B145322CC2}"/>
                      </a:ext>
                    </a:extLst>
                  </p:cNvPr>
                  <p:cNvSpPr/>
                  <p:nvPr/>
                </p:nvSpPr>
                <p:spPr>
                  <a:xfrm>
                    <a:off x="4641370" y="2613804"/>
                    <a:ext cx="845029" cy="1529571"/>
                  </a:xfrm>
                  <a:prstGeom prst="trapezoid">
                    <a:avLst>
                      <a:gd name="adj" fmla="val 1377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83" name="グループ化 1082">
                    <a:extLst>
                      <a:ext uri="{FF2B5EF4-FFF2-40B4-BE49-F238E27FC236}">
                        <a16:creationId xmlns:a16="http://schemas.microsoft.com/office/drawing/2014/main" id="{39D2E5E2-6A02-4725-A42B-08B1028DCF1D}"/>
                      </a:ext>
                    </a:extLst>
                  </p:cNvPr>
                  <p:cNvGrpSpPr/>
                  <p:nvPr/>
                </p:nvGrpSpPr>
                <p:grpSpPr>
                  <a:xfrm>
                    <a:off x="4771545" y="1469231"/>
                    <a:ext cx="584680" cy="478632"/>
                    <a:chOff x="4771545" y="1571625"/>
                    <a:chExt cx="598174" cy="376238"/>
                  </a:xfr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</p:grpSpPr>
                <p:sp>
                  <p:nvSpPr>
                    <p:cNvPr id="1097" name="台形 1096">
                      <a:extLst>
                        <a:ext uri="{FF2B5EF4-FFF2-40B4-BE49-F238E27FC236}">
                          <a16:creationId xmlns:a16="http://schemas.microsoft.com/office/drawing/2014/main" id="{5F3F9252-4AC1-4774-96D0-CD6A855603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154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8" name="台形 1097">
                      <a:extLst>
                        <a:ext uri="{FF2B5EF4-FFF2-40B4-BE49-F238E27FC236}">
                          <a16:creationId xmlns:a16="http://schemas.microsoft.com/office/drawing/2014/main" id="{8E840832-1078-4EEE-B941-89438DDD32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06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99" name="台形 1098">
                      <a:extLst>
                        <a:ext uri="{FF2B5EF4-FFF2-40B4-BE49-F238E27FC236}">
                          <a16:creationId xmlns:a16="http://schemas.microsoft.com/office/drawing/2014/main" id="{1175BF49-CD5E-48C9-8283-A15D55FC82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5375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0" name="台形 1099">
                      <a:extLst>
                        <a:ext uri="{FF2B5EF4-FFF2-40B4-BE49-F238E27FC236}">
                          <a16:creationId xmlns:a16="http://schemas.microsoft.com/office/drawing/2014/main" id="{3EC1709B-A3A9-4BBB-8D2C-7E8C9B4BA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5538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1" name="台形 1100">
                      <a:extLst>
                        <a:ext uri="{FF2B5EF4-FFF2-40B4-BE49-F238E27FC236}">
                          <a16:creationId xmlns:a16="http://schemas.microsoft.com/office/drawing/2014/main" id="{C0CE4E2A-AC9D-40CE-9716-46A501206E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20312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2" name="台形 1101">
                      <a:extLst>
                        <a:ext uri="{FF2B5EF4-FFF2-40B4-BE49-F238E27FC236}">
                          <a16:creationId xmlns:a16="http://schemas.microsoft.com/office/drawing/2014/main" id="{4A397571-FE4F-4C1E-99B4-BA6747A3C5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2230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3" name="台形 1102">
                      <a:extLst>
                        <a:ext uri="{FF2B5EF4-FFF2-40B4-BE49-F238E27FC236}">
                          <a16:creationId xmlns:a16="http://schemas.microsoft.com/office/drawing/2014/main" id="{5D929EA4-4151-4A8C-90FC-53DB21A06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7937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4" name="台形 1103">
                      <a:extLst>
                        <a:ext uri="{FF2B5EF4-FFF2-40B4-BE49-F238E27FC236}">
                          <a16:creationId xmlns:a16="http://schemas.microsoft.com/office/drawing/2014/main" id="{ADC2FDD8-2DA6-4AF9-9009-96E8CD63E9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4149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5" name="台形 1104">
                      <a:extLst>
                        <a:ext uri="{FF2B5EF4-FFF2-40B4-BE49-F238E27FC236}">
                          <a16:creationId xmlns:a16="http://schemas.microsoft.com/office/drawing/2014/main" id="{34747641-2A05-4F57-AAB7-91B59DA1B9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978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6" name="台形 1105">
                      <a:extLst>
                        <a:ext uri="{FF2B5EF4-FFF2-40B4-BE49-F238E27FC236}">
                          <a16:creationId xmlns:a16="http://schemas.microsoft.com/office/drawing/2014/main" id="{1EA33173-5747-405D-9567-7BA8A06F0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73964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84" name="四角形: 角を丸くする 1083">
                    <a:extLst>
                      <a:ext uri="{FF2B5EF4-FFF2-40B4-BE49-F238E27FC236}">
                        <a16:creationId xmlns:a16="http://schemas.microsoft.com/office/drawing/2014/main" id="{125FD749-BE69-4D3B-A5A2-76CD6F6E095B}"/>
                      </a:ext>
                    </a:extLst>
                  </p:cNvPr>
                  <p:cNvSpPr/>
                  <p:nvPr/>
                </p:nvSpPr>
                <p:spPr>
                  <a:xfrm>
                    <a:off x="4755671" y="152400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四角形: 角を丸くする 1084">
                    <a:extLst>
                      <a:ext uri="{FF2B5EF4-FFF2-40B4-BE49-F238E27FC236}">
                        <a16:creationId xmlns:a16="http://schemas.microsoft.com/office/drawing/2014/main" id="{1F387264-1527-4657-9352-1A531DFFFA5D}"/>
                      </a:ext>
                    </a:extLst>
                  </p:cNvPr>
                  <p:cNvSpPr/>
                  <p:nvPr/>
                </p:nvSpPr>
                <p:spPr>
                  <a:xfrm>
                    <a:off x="4755671" y="16859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6" name="四角形: 角を丸くする 1085">
                    <a:extLst>
                      <a:ext uri="{FF2B5EF4-FFF2-40B4-BE49-F238E27FC236}">
                        <a16:creationId xmlns:a16="http://schemas.microsoft.com/office/drawing/2014/main" id="{D94E27BD-DC35-40B9-8CC7-2C2C040A5DE0}"/>
                      </a:ext>
                    </a:extLst>
                  </p:cNvPr>
                  <p:cNvSpPr/>
                  <p:nvPr/>
                </p:nvSpPr>
                <p:spPr>
                  <a:xfrm>
                    <a:off x="4755671" y="1845470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四角形: 角を丸くする 1086">
                    <a:extLst>
                      <a:ext uri="{FF2B5EF4-FFF2-40B4-BE49-F238E27FC236}">
                        <a16:creationId xmlns:a16="http://schemas.microsoft.com/office/drawing/2014/main" id="{7228384F-D85A-4B9D-AFF5-44737A1A320D}"/>
                      </a:ext>
                    </a:extLst>
                  </p:cNvPr>
                  <p:cNvSpPr/>
                  <p:nvPr/>
                </p:nvSpPr>
                <p:spPr>
                  <a:xfrm>
                    <a:off x="4755671" y="2007395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8" name="四角形: 角を丸くする 1087">
                    <a:extLst>
                      <a:ext uri="{FF2B5EF4-FFF2-40B4-BE49-F238E27FC236}">
                        <a16:creationId xmlns:a16="http://schemas.microsoft.com/office/drawing/2014/main" id="{E61E8029-7B2F-4544-9E7A-A471F7B8D39B}"/>
                      </a:ext>
                    </a:extLst>
                  </p:cNvPr>
                  <p:cNvSpPr/>
                  <p:nvPr/>
                </p:nvSpPr>
                <p:spPr>
                  <a:xfrm rot="180640">
                    <a:off x="4755671" y="2155033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四角形: 角を丸くする 1088">
                    <a:extLst>
                      <a:ext uri="{FF2B5EF4-FFF2-40B4-BE49-F238E27FC236}">
                        <a16:creationId xmlns:a16="http://schemas.microsoft.com/office/drawing/2014/main" id="{DAF1C7C7-93A3-4DAA-AB9B-798009209F16}"/>
                      </a:ext>
                    </a:extLst>
                  </p:cNvPr>
                  <p:cNvSpPr/>
                  <p:nvPr/>
                </p:nvSpPr>
                <p:spPr>
                  <a:xfrm rot="21375575">
                    <a:off x="4755671" y="23336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0" name="四角形: 角を丸くする 1089">
                    <a:extLst>
                      <a:ext uri="{FF2B5EF4-FFF2-40B4-BE49-F238E27FC236}">
                        <a16:creationId xmlns:a16="http://schemas.microsoft.com/office/drawing/2014/main" id="{4CC1CBEC-8E84-4E3D-A604-7CB7A55F2F75}"/>
                      </a:ext>
                    </a:extLst>
                  </p:cNvPr>
                  <p:cNvSpPr/>
                  <p:nvPr/>
                </p:nvSpPr>
                <p:spPr>
                  <a:xfrm rot="186022">
                    <a:off x="4762814" y="247888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四角形: 角を丸くする 1090">
                    <a:extLst>
                      <a:ext uri="{FF2B5EF4-FFF2-40B4-BE49-F238E27FC236}">
                        <a16:creationId xmlns:a16="http://schemas.microsoft.com/office/drawing/2014/main" id="{F3052997-9877-4415-9557-F9F37808913A}"/>
                      </a:ext>
                    </a:extLst>
                  </p:cNvPr>
                  <p:cNvSpPr/>
                  <p:nvPr/>
                </p:nvSpPr>
                <p:spPr>
                  <a:xfrm>
                    <a:off x="4734873" y="2796299"/>
                    <a:ext cx="658657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2" name="四角形: 角を丸くする 1091">
                    <a:extLst>
                      <a:ext uri="{FF2B5EF4-FFF2-40B4-BE49-F238E27FC236}">
                        <a16:creationId xmlns:a16="http://schemas.microsoft.com/office/drawing/2014/main" id="{E17997FC-BB73-4D6B-9F93-A9813C4EB285}"/>
                      </a:ext>
                    </a:extLst>
                  </p:cNvPr>
                  <p:cNvSpPr/>
                  <p:nvPr/>
                </p:nvSpPr>
                <p:spPr>
                  <a:xfrm>
                    <a:off x="4711060" y="3110624"/>
                    <a:ext cx="701521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四角形: 角を丸くする 1092">
                    <a:extLst>
                      <a:ext uri="{FF2B5EF4-FFF2-40B4-BE49-F238E27FC236}">
                        <a16:creationId xmlns:a16="http://schemas.microsoft.com/office/drawing/2014/main" id="{704F297D-2A6C-40CB-9567-A94EB9F3C3BD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80176" y="3348112"/>
                    <a:ext cx="756850" cy="45720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4" name="四角形: 角を丸くする 1093">
                    <a:extLst>
                      <a:ext uri="{FF2B5EF4-FFF2-40B4-BE49-F238E27FC236}">
                        <a16:creationId xmlns:a16="http://schemas.microsoft.com/office/drawing/2014/main" id="{6B6BFC77-024B-4E8C-BD73-5E43D97503EF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49057" y="3604436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5" name="四角形: 角を丸くする 1094">
                    <a:extLst>
                      <a:ext uri="{FF2B5EF4-FFF2-40B4-BE49-F238E27FC236}">
                        <a16:creationId xmlns:a16="http://schemas.microsoft.com/office/drawing/2014/main" id="{C10F9935-0889-400B-B1DF-7C1C05CC7FBE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65727" y="3637774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6" name="四角形: 角を丸くする 1095">
                    <a:extLst>
                      <a:ext uri="{FF2B5EF4-FFF2-40B4-BE49-F238E27FC236}">
                        <a16:creationId xmlns:a16="http://schemas.microsoft.com/office/drawing/2014/main" id="{F4B07CBA-7ADC-45A6-9CFA-DB27373CE5AB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43500" y="3874351"/>
                    <a:ext cx="842759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1CE49686-D723-4D29-A011-B1EA97428B65}"/>
                  </a:ext>
                </a:extLst>
              </p:cNvPr>
              <p:cNvGrpSpPr/>
              <p:nvPr/>
            </p:nvGrpSpPr>
            <p:grpSpPr>
              <a:xfrm>
                <a:off x="4380044" y="804786"/>
                <a:ext cx="864922" cy="3628149"/>
                <a:chOff x="4621970" y="804786"/>
                <a:chExt cx="864922" cy="3628149"/>
              </a:xfrm>
            </p:grpSpPr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C5F59140-A683-44FE-9681-2207A8C9C082}"/>
                    </a:ext>
                  </a:extLst>
                </p:cNvPr>
                <p:cNvGrpSpPr/>
                <p:nvPr/>
              </p:nvGrpSpPr>
              <p:grpSpPr>
                <a:xfrm>
                  <a:off x="4621970" y="804786"/>
                  <a:ext cx="837762" cy="1075570"/>
                  <a:chOff x="2067363" y="1408468"/>
                  <a:chExt cx="997380" cy="1280497"/>
                </a:xfrm>
              </p:grpSpPr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13A97690-4641-40F6-B7A7-003779E8D4FC}"/>
                      </a:ext>
                    </a:extLst>
                  </p:cNvPr>
                  <p:cNvSpPr/>
                  <p:nvPr/>
                </p:nvSpPr>
                <p:spPr>
                  <a:xfrm>
                    <a:off x="2067363" y="1408468"/>
                    <a:ext cx="997380" cy="1280497"/>
                  </a:xfrm>
                  <a:custGeom>
                    <a:avLst/>
                    <a:gdLst>
                      <a:gd name="connsiteX0" fmla="*/ 514132 w 997380"/>
                      <a:gd name="connsiteY0" fmla="*/ 0 h 1280497"/>
                      <a:gd name="connsiteX1" fmla="*/ 482115 w 997380"/>
                      <a:gd name="connsiteY1" fmla="*/ 356257 h 1280497"/>
                      <a:gd name="connsiteX2" fmla="*/ 487944 w 997380"/>
                      <a:gd name="connsiteY2" fmla="*/ 389612 h 1280497"/>
                      <a:gd name="connsiteX3" fmla="*/ 508036 w 997380"/>
                      <a:gd name="connsiteY3" fmla="*/ 361700 h 1280497"/>
                      <a:gd name="connsiteX4" fmla="*/ 775531 w 997380"/>
                      <a:gd name="connsiteY4" fmla="*/ 234698 h 1280497"/>
                      <a:gd name="connsiteX5" fmla="*/ 698274 w 997380"/>
                      <a:gd name="connsiteY5" fmla="*/ 557496 h 1280497"/>
                      <a:gd name="connsiteX6" fmla="*/ 695355 w 997380"/>
                      <a:gd name="connsiteY6" fmla="*/ 620305 h 1280497"/>
                      <a:gd name="connsiteX7" fmla="*/ 718520 w 997380"/>
                      <a:gd name="connsiteY7" fmla="*/ 587300 h 1280497"/>
                      <a:gd name="connsiteX8" fmla="*/ 888955 w 997380"/>
                      <a:gd name="connsiteY8" fmla="*/ 519981 h 1280497"/>
                      <a:gd name="connsiteX9" fmla="*/ 932376 w 997380"/>
                      <a:gd name="connsiteY9" fmla="*/ 527052 h 1280497"/>
                      <a:gd name="connsiteX10" fmla="*/ 813371 w 997380"/>
                      <a:gd name="connsiteY10" fmla="*/ 834084 h 1280497"/>
                      <a:gd name="connsiteX11" fmla="*/ 813962 w 997380"/>
                      <a:gd name="connsiteY11" fmla="*/ 843988 h 1280497"/>
                      <a:gd name="connsiteX12" fmla="*/ 849023 w 997380"/>
                      <a:gd name="connsiteY12" fmla="*/ 812773 h 1280497"/>
                      <a:gd name="connsiteX13" fmla="*/ 997380 w 997380"/>
                      <a:gd name="connsiteY13" fmla="*/ 815635 h 1280497"/>
                      <a:gd name="connsiteX14" fmla="*/ 815064 w 997380"/>
                      <a:gd name="connsiteY14" fmla="*/ 1046226 h 1280497"/>
                      <a:gd name="connsiteX15" fmla="*/ 812752 w 997380"/>
                      <a:gd name="connsiteY15" fmla="*/ 1043334 h 1280497"/>
                      <a:gd name="connsiteX16" fmla="*/ 803226 w 997380"/>
                      <a:gd name="connsiteY16" fmla="*/ 1076578 h 1280497"/>
                      <a:gd name="connsiteX17" fmla="*/ 519232 w 997380"/>
                      <a:gd name="connsiteY17" fmla="*/ 1280497 h 1280497"/>
                      <a:gd name="connsiteX18" fmla="*/ 217279 w 997380"/>
                      <a:gd name="connsiteY18" fmla="*/ 1013906 h 1280497"/>
                      <a:gd name="connsiteX19" fmla="*/ 216845 w 997380"/>
                      <a:gd name="connsiteY19" fmla="*/ 1009243 h 1280497"/>
                      <a:gd name="connsiteX20" fmla="*/ 207412 w 997380"/>
                      <a:gd name="connsiteY20" fmla="*/ 981293 h 1280497"/>
                      <a:gd name="connsiteX21" fmla="*/ 93131 w 997380"/>
                      <a:gd name="connsiteY21" fmla="*/ 846202 h 1280497"/>
                      <a:gd name="connsiteX22" fmla="*/ 93131 w 997380"/>
                      <a:gd name="connsiteY22" fmla="*/ 846201 h 1280497"/>
                      <a:gd name="connsiteX23" fmla="*/ 171780 w 997380"/>
                      <a:gd name="connsiteY23" fmla="*/ 833130 h 1280497"/>
                      <a:gd name="connsiteX24" fmla="*/ 176049 w 997380"/>
                      <a:gd name="connsiteY24" fmla="*/ 835094 h 1280497"/>
                      <a:gd name="connsiteX25" fmla="*/ 154555 w 997380"/>
                      <a:gd name="connsiteY25" fmla="*/ 784878 h 1280497"/>
                      <a:gd name="connsiteX26" fmla="*/ 12855 w 997380"/>
                      <a:gd name="connsiteY26" fmla="*/ 636583 h 1280497"/>
                      <a:gd name="connsiteX27" fmla="*/ 178567 w 997380"/>
                      <a:gd name="connsiteY27" fmla="*/ 608305 h 1280497"/>
                      <a:gd name="connsiteX28" fmla="*/ 198860 w 997380"/>
                      <a:gd name="connsiteY28" fmla="*/ 616907 h 1280497"/>
                      <a:gd name="connsiteX29" fmla="*/ 115843 w 997380"/>
                      <a:gd name="connsiteY29" fmla="*/ 503178 h 1280497"/>
                      <a:gd name="connsiteX30" fmla="*/ 0 w 997380"/>
                      <a:gd name="connsiteY30" fmla="*/ 400532 h 1280497"/>
                      <a:gd name="connsiteX31" fmla="*/ 170748 w 997380"/>
                      <a:gd name="connsiteY31" fmla="*/ 360905 h 1280497"/>
                      <a:gd name="connsiteX32" fmla="*/ 241233 w 997380"/>
                      <a:gd name="connsiteY32" fmla="*/ 374352 h 1280497"/>
                      <a:gd name="connsiteX33" fmla="*/ 267192 w 997380"/>
                      <a:gd name="connsiteY33" fmla="*/ 386189 h 1280497"/>
                      <a:gd name="connsiteX34" fmla="*/ 266957 w 997380"/>
                      <a:gd name="connsiteY34" fmla="*/ 351133 h 1280497"/>
                      <a:gd name="connsiteX35" fmla="*/ 514132 w 997380"/>
                      <a:gd name="connsiteY35" fmla="*/ 0 h 1280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97380" h="1280497">
                        <a:moveTo>
                          <a:pt x="514132" y="0"/>
                        </a:moveTo>
                        <a:cubicBezTo>
                          <a:pt x="479387" y="110006"/>
                          <a:pt x="468630" y="232665"/>
                          <a:pt x="482115" y="356257"/>
                        </a:cubicBezTo>
                        <a:lnTo>
                          <a:pt x="487944" y="389612"/>
                        </a:lnTo>
                        <a:lnTo>
                          <a:pt x="508036" y="361700"/>
                        </a:lnTo>
                        <a:cubicBezTo>
                          <a:pt x="576494" y="283232"/>
                          <a:pt x="671068" y="234698"/>
                          <a:pt x="775531" y="234698"/>
                        </a:cubicBezTo>
                        <a:cubicBezTo>
                          <a:pt x="734327" y="337957"/>
                          <a:pt x="708575" y="447003"/>
                          <a:pt x="698274" y="557496"/>
                        </a:cubicBezTo>
                        <a:lnTo>
                          <a:pt x="695355" y="620305"/>
                        </a:lnTo>
                        <a:lnTo>
                          <a:pt x="718520" y="587300"/>
                        </a:lnTo>
                        <a:cubicBezTo>
                          <a:pt x="761908" y="541638"/>
                          <a:pt x="824134" y="516076"/>
                          <a:pt x="888955" y="519981"/>
                        </a:cubicBezTo>
                        <a:cubicBezTo>
                          <a:pt x="903360" y="520849"/>
                          <a:pt x="917893" y="523171"/>
                          <a:pt x="932376" y="527052"/>
                        </a:cubicBezTo>
                        <a:cubicBezTo>
                          <a:pt x="859931" y="614619"/>
                          <a:pt x="818764" y="722556"/>
                          <a:pt x="813371" y="834084"/>
                        </a:cubicBezTo>
                        <a:lnTo>
                          <a:pt x="813962" y="843988"/>
                        </a:lnTo>
                        <a:lnTo>
                          <a:pt x="849023" y="812773"/>
                        </a:lnTo>
                        <a:cubicBezTo>
                          <a:pt x="897010" y="783465"/>
                          <a:pt x="955716" y="782693"/>
                          <a:pt x="997380" y="815635"/>
                        </a:cubicBezTo>
                        <a:cubicBezTo>
                          <a:pt x="910276" y="865752"/>
                          <a:pt x="843736" y="949910"/>
                          <a:pt x="815064" y="1046226"/>
                        </a:cubicBezTo>
                        <a:lnTo>
                          <a:pt x="812752" y="1043334"/>
                        </a:lnTo>
                        <a:lnTo>
                          <a:pt x="803226" y="1076578"/>
                        </a:lnTo>
                        <a:cubicBezTo>
                          <a:pt x="756436" y="1196413"/>
                          <a:pt x="646899" y="1280497"/>
                          <a:pt x="519232" y="1280497"/>
                        </a:cubicBezTo>
                        <a:cubicBezTo>
                          <a:pt x="370288" y="1280497"/>
                          <a:pt x="246019" y="1166049"/>
                          <a:pt x="217279" y="1013906"/>
                        </a:cubicBezTo>
                        <a:lnTo>
                          <a:pt x="216845" y="1009243"/>
                        </a:lnTo>
                        <a:lnTo>
                          <a:pt x="207412" y="981293"/>
                        </a:lnTo>
                        <a:cubicBezTo>
                          <a:pt x="182978" y="926757"/>
                          <a:pt x="143104" y="879169"/>
                          <a:pt x="93131" y="846202"/>
                        </a:cubicBezTo>
                        <a:lnTo>
                          <a:pt x="93131" y="846201"/>
                        </a:lnTo>
                        <a:cubicBezTo>
                          <a:pt x="116217" y="830135"/>
                          <a:pt x="144582" y="826317"/>
                          <a:pt x="171780" y="833130"/>
                        </a:cubicBezTo>
                        <a:lnTo>
                          <a:pt x="176049" y="835094"/>
                        </a:lnTo>
                        <a:lnTo>
                          <a:pt x="154555" y="784878"/>
                        </a:lnTo>
                        <a:cubicBezTo>
                          <a:pt x="120554" y="725987"/>
                          <a:pt x="72533" y="675190"/>
                          <a:pt x="12855" y="636583"/>
                        </a:cubicBezTo>
                        <a:cubicBezTo>
                          <a:pt x="66173" y="605800"/>
                          <a:pt x="125596" y="597247"/>
                          <a:pt x="178567" y="608305"/>
                        </a:cubicBezTo>
                        <a:lnTo>
                          <a:pt x="198860" y="616907"/>
                        </a:lnTo>
                        <a:lnTo>
                          <a:pt x="115843" y="503178"/>
                        </a:lnTo>
                        <a:cubicBezTo>
                          <a:pt x="81353" y="465217"/>
                          <a:pt x="42590" y="430746"/>
                          <a:pt x="0" y="400532"/>
                        </a:cubicBezTo>
                        <a:cubicBezTo>
                          <a:pt x="53793" y="369475"/>
                          <a:pt x="113177" y="356923"/>
                          <a:pt x="170748" y="360905"/>
                        </a:cubicBezTo>
                        <a:cubicBezTo>
                          <a:pt x="194736" y="362564"/>
                          <a:pt x="218410" y="367094"/>
                          <a:pt x="241233" y="374352"/>
                        </a:cubicBezTo>
                        <a:lnTo>
                          <a:pt x="267192" y="386189"/>
                        </a:lnTo>
                        <a:lnTo>
                          <a:pt x="266957" y="351133"/>
                        </a:lnTo>
                        <a:cubicBezTo>
                          <a:pt x="279561" y="176814"/>
                          <a:pt x="373126" y="34045"/>
                          <a:pt x="51413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1A611073-8FC9-455C-9590-B383A6DE0AAF}"/>
                      </a:ext>
                    </a:extLst>
                  </p:cNvPr>
                  <p:cNvSpPr/>
                  <p:nvPr/>
                </p:nvSpPr>
                <p:spPr>
                  <a:xfrm>
                    <a:off x="2359786" y="2046897"/>
                    <a:ext cx="445059" cy="590847"/>
                  </a:xfrm>
                  <a:custGeom>
                    <a:avLst/>
                    <a:gdLst>
                      <a:gd name="connsiteX0" fmla="*/ 234643 w 445059"/>
                      <a:gd name="connsiteY0" fmla="*/ 0 h 590847"/>
                      <a:gd name="connsiteX1" fmla="*/ 284837 w 445059"/>
                      <a:gd name="connsiteY1" fmla="*/ 150582 h 590847"/>
                      <a:gd name="connsiteX2" fmla="*/ 303625 w 445059"/>
                      <a:gd name="connsiteY2" fmla="*/ 181895 h 590847"/>
                      <a:gd name="connsiteX3" fmla="*/ 312595 w 445059"/>
                      <a:gd name="connsiteY3" fmla="*/ 177882 h 590847"/>
                      <a:gd name="connsiteX4" fmla="*/ 398534 w 445059"/>
                      <a:gd name="connsiteY4" fmla="*/ 120402 h 590847"/>
                      <a:gd name="connsiteX5" fmla="*/ 435082 w 445059"/>
                      <a:gd name="connsiteY5" fmla="*/ 328114 h 590847"/>
                      <a:gd name="connsiteX6" fmla="*/ 391297 w 445059"/>
                      <a:gd name="connsiteY6" fmla="*/ 512346 h 590847"/>
                      <a:gd name="connsiteX7" fmla="*/ 378835 w 445059"/>
                      <a:gd name="connsiteY7" fmla="*/ 519831 h 590847"/>
                      <a:gd name="connsiteX8" fmla="*/ 368494 w 445059"/>
                      <a:gd name="connsiteY8" fmla="*/ 535404 h 590847"/>
                      <a:gd name="connsiteX9" fmla="*/ 234643 w 445059"/>
                      <a:gd name="connsiteY9" fmla="*/ 590847 h 590847"/>
                      <a:gd name="connsiteX10" fmla="*/ 204822 w 445059"/>
                      <a:gd name="connsiteY10" fmla="*/ 585044 h 590847"/>
                      <a:gd name="connsiteX11" fmla="*/ 136909 w 445059"/>
                      <a:gd name="connsiteY11" fmla="*/ 580268 h 590847"/>
                      <a:gd name="connsiteX12" fmla="*/ 136909 w 445059"/>
                      <a:gd name="connsiteY12" fmla="*/ 580267 h 590847"/>
                      <a:gd name="connsiteX13" fmla="*/ 12574 w 445059"/>
                      <a:gd name="connsiteY13" fmla="*/ 374533 h 590847"/>
                      <a:gd name="connsiteX14" fmla="*/ 0 w 445059"/>
                      <a:gd name="connsiteY14" fmla="*/ 121534 h 590847"/>
                      <a:gd name="connsiteX15" fmla="*/ 106733 w 445059"/>
                      <a:gd name="connsiteY15" fmla="*/ 208042 h 590847"/>
                      <a:gd name="connsiteX16" fmla="*/ 139314 w 445059"/>
                      <a:gd name="connsiteY16" fmla="*/ 222175 h 590847"/>
                      <a:gd name="connsiteX17" fmla="*/ 146803 w 445059"/>
                      <a:gd name="connsiteY17" fmla="*/ 213324 h 590847"/>
                      <a:gd name="connsiteX18" fmla="*/ 234643 w 445059"/>
                      <a:gd name="connsiteY18" fmla="*/ 0 h 590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45059" h="590847">
                        <a:moveTo>
                          <a:pt x="234643" y="0"/>
                        </a:moveTo>
                        <a:cubicBezTo>
                          <a:pt x="245797" y="55771"/>
                          <a:pt x="262528" y="105965"/>
                          <a:pt x="284837" y="150582"/>
                        </a:cubicBezTo>
                        <a:lnTo>
                          <a:pt x="303625" y="181895"/>
                        </a:lnTo>
                        <a:lnTo>
                          <a:pt x="312595" y="177882"/>
                        </a:lnTo>
                        <a:cubicBezTo>
                          <a:pt x="342194" y="161468"/>
                          <a:pt x="370840" y="142308"/>
                          <a:pt x="398534" y="120402"/>
                        </a:cubicBezTo>
                        <a:cubicBezTo>
                          <a:pt x="400164" y="193298"/>
                          <a:pt x="412346" y="262536"/>
                          <a:pt x="435082" y="328114"/>
                        </a:cubicBezTo>
                        <a:cubicBezTo>
                          <a:pt x="458602" y="395956"/>
                          <a:pt x="439154" y="467902"/>
                          <a:pt x="391297" y="512346"/>
                        </a:cubicBezTo>
                        <a:lnTo>
                          <a:pt x="378835" y="519831"/>
                        </a:lnTo>
                        <a:lnTo>
                          <a:pt x="368494" y="535404"/>
                        </a:lnTo>
                        <a:cubicBezTo>
                          <a:pt x="331532" y="572366"/>
                          <a:pt x="283087" y="590847"/>
                          <a:pt x="234643" y="590847"/>
                        </a:cubicBezTo>
                        <a:lnTo>
                          <a:pt x="204822" y="585044"/>
                        </a:lnTo>
                        <a:lnTo>
                          <a:pt x="136909" y="580268"/>
                        </a:lnTo>
                        <a:lnTo>
                          <a:pt x="136909" y="580267"/>
                        </a:lnTo>
                        <a:cubicBezTo>
                          <a:pt x="44434" y="555489"/>
                          <a:pt x="-11233" y="463379"/>
                          <a:pt x="12574" y="374533"/>
                        </a:cubicBezTo>
                        <a:cubicBezTo>
                          <a:pt x="33376" y="296897"/>
                          <a:pt x="29185" y="212565"/>
                          <a:pt x="0" y="121534"/>
                        </a:cubicBezTo>
                        <a:cubicBezTo>
                          <a:pt x="33969" y="156373"/>
                          <a:pt x="69547" y="185209"/>
                          <a:pt x="106733" y="208042"/>
                        </a:cubicBezTo>
                        <a:lnTo>
                          <a:pt x="139314" y="222175"/>
                        </a:lnTo>
                        <a:lnTo>
                          <a:pt x="146803" y="213324"/>
                        </a:lnTo>
                        <a:cubicBezTo>
                          <a:pt x="188632" y="154765"/>
                          <a:pt x="217911" y="83657"/>
                          <a:pt x="234643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glow rad="63500">
                      <a:srgbClr val="FFC000"/>
                    </a:glow>
                  </a:effec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>
                  <a:extLst>
                    <a:ext uri="{FF2B5EF4-FFF2-40B4-BE49-F238E27FC236}">
                      <a16:creationId xmlns:a16="http://schemas.microsoft.com/office/drawing/2014/main" id="{343F7411-535D-4FD8-B0EF-558B18586924}"/>
                    </a:ext>
                  </a:extLst>
                </p:cNvPr>
                <p:cNvGrpSpPr/>
                <p:nvPr/>
              </p:nvGrpSpPr>
              <p:grpSpPr>
                <a:xfrm>
                  <a:off x="4641370" y="1758791"/>
                  <a:ext cx="845522" cy="2674144"/>
                  <a:chOff x="4641370" y="1469231"/>
                  <a:chExt cx="845522" cy="2674144"/>
                </a:xfrm>
              </p:grpSpPr>
              <p:sp>
                <p:nvSpPr>
                  <p:cNvPr id="1051" name="台形 1050">
                    <a:extLst>
                      <a:ext uri="{FF2B5EF4-FFF2-40B4-BE49-F238E27FC236}">
                        <a16:creationId xmlns:a16="http://schemas.microsoft.com/office/drawing/2014/main" id="{20BB25CA-107B-45A6-855F-97067F149395}"/>
                      </a:ext>
                    </a:extLst>
                  </p:cNvPr>
                  <p:cNvSpPr/>
                  <p:nvPr/>
                </p:nvSpPr>
                <p:spPr>
                  <a:xfrm>
                    <a:off x="4771545" y="1921669"/>
                    <a:ext cx="584680" cy="875506"/>
                  </a:xfrm>
                  <a:prstGeom prst="trapezoid">
                    <a:avLst>
                      <a:gd name="adj" fmla="val 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2" name="台形 1051">
                    <a:extLst>
                      <a:ext uri="{FF2B5EF4-FFF2-40B4-BE49-F238E27FC236}">
                        <a16:creationId xmlns:a16="http://schemas.microsoft.com/office/drawing/2014/main" id="{B53AB6D2-AFA1-40CC-B761-5676C1285B72}"/>
                      </a:ext>
                    </a:extLst>
                  </p:cNvPr>
                  <p:cNvSpPr/>
                  <p:nvPr/>
                </p:nvSpPr>
                <p:spPr>
                  <a:xfrm>
                    <a:off x="4641370" y="2613804"/>
                    <a:ext cx="845029" cy="1529571"/>
                  </a:xfrm>
                  <a:prstGeom prst="trapezoid">
                    <a:avLst>
                      <a:gd name="adj" fmla="val 13770"/>
                    </a:avLst>
                  </a:prstGeo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53" name="グループ化 1052">
                    <a:extLst>
                      <a:ext uri="{FF2B5EF4-FFF2-40B4-BE49-F238E27FC236}">
                        <a16:creationId xmlns:a16="http://schemas.microsoft.com/office/drawing/2014/main" id="{37AD6A15-6098-4FB5-A3D1-45334A717FE2}"/>
                      </a:ext>
                    </a:extLst>
                  </p:cNvPr>
                  <p:cNvGrpSpPr/>
                  <p:nvPr/>
                </p:nvGrpSpPr>
                <p:grpSpPr>
                  <a:xfrm>
                    <a:off x="4771545" y="1469231"/>
                    <a:ext cx="584680" cy="478632"/>
                    <a:chOff x="4771545" y="1571625"/>
                    <a:chExt cx="598174" cy="376238"/>
                  </a:xfrm>
                  <a:pattFill prst="narVert">
                    <a:fgClr>
                      <a:srgbClr val="FFC000">
                        <a:lumMod val="60000"/>
                        <a:lumOff val="40000"/>
                      </a:srgbClr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</p:grpSpPr>
                <p:sp>
                  <p:nvSpPr>
                    <p:cNvPr id="1067" name="台形 1066">
                      <a:extLst>
                        <a:ext uri="{FF2B5EF4-FFF2-40B4-BE49-F238E27FC236}">
                          <a16:creationId xmlns:a16="http://schemas.microsoft.com/office/drawing/2014/main" id="{2F875E5C-592B-4AE6-8B8A-F186B24E1F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154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8" name="台形 1067">
                      <a:extLst>
                        <a:ext uri="{FF2B5EF4-FFF2-40B4-BE49-F238E27FC236}">
                          <a16:creationId xmlns:a16="http://schemas.microsoft.com/office/drawing/2014/main" id="{0EEB51E5-BFB2-4112-BA4A-635848F352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06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9" name="台形 1068">
                      <a:extLst>
                        <a:ext uri="{FF2B5EF4-FFF2-40B4-BE49-F238E27FC236}">
                          <a16:creationId xmlns:a16="http://schemas.microsoft.com/office/drawing/2014/main" id="{FB0EC3FF-EE66-40CC-AF91-041E7589F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05375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0" name="台形 1069">
                      <a:extLst>
                        <a:ext uri="{FF2B5EF4-FFF2-40B4-BE49-F238E27FC236}">
                          <a16:creationId xmlns:a16="http://schemas.microsoft.com/office/drawing/2014/main" id="{3C64BCED-CE60-4A50-90F4-32A814C255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5538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1" name="台形 1070">
                      <a:extLst>
                        <a:ext uri="{FF2B5EF4-FFF2-40B4-BE49-F238E27FC236}">
                          <a16:creationId xmlns:a16="http://schemas.microsoft.com/office/drawing/2014/main" id="{C47DE826-78C5-4E86-9D82-0EC1B30965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20312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2" name="台形 1071">
                      <a:extLst>
                        <a:ext uri="{FF2B5EF4-FFF2-40B4-BE49-F238E27FC236}">
                          <a16:creationId xmlns:a16="http://schemas.microsoft.com/office/drawing/2014/main" id="{27B3CB07-249B-4DE5-9B3F-686857AB0C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2230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3" name="台形 1072">
                      <a:extLst>
                        <a:ext uri="{FF2B5EF4-FFF2-40B4-BE49-F238E27FC236}">
                          <a16:creationId xmlns:a16="http://schemas.microsoft.com/office/drawing/2014/main" id="{260BF5D7-62B3-4EBF-AD9B-BB7D4A41FD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79375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4" name="台形 1073">
                      <a:extLst>
                        <a:ext uri="{FF2B5EF4-FFF2-40B4-BE49-F238E27FC236}">
                          <a16:creationId xmlns:a16="http://schemas.microsoft.com/office/drawing/2014/main" id="{1985997D-DE7A-4D28-9178-C5E6298470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4149" y="1571625"/>
                      <a:ext cx="55249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5" name="台形 1074">
                      <a:extLst>
                        <a:ext uri="{FF2B5EF4-FFF2-40B4-BE49-F238E27FC236}">
                          <a16:creationId xmlns:a16="http://schemas.microsoft.com/office/drawing/2014/main" id="{8D4D1CF8-BFE6-4E9A-BC3E-5535217435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97801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6" name="台形 1075">
                      <a:extLst>
                        <a:ext uri="{FF2B5EF4-FFF2-40B4-BE49-F238E27FC236}">
                          <a16:creationId xmlns:a16="http://schemas.microsoft.com/office/drawing/2014/main" id="{833D6B4F-1768-4A94-9E27-0F23F80CA5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73964" y="1571625"/>
                      <a:ext cx="71918" cy="376238"/>
                    </a:xfrm>
                    <a:prstGeom prst="trapezoid">
                      <a:avLst>
                        <a:gd name="adj" fmla="val 0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4" name="四角形: 角を丸くする 1053">
                    <a:extLst>
                      <a:ext uri="{FF2B5EF4-FFF2-40B4-BE49-F238E27FC236}">
                        <a16:creationId xmlns:a16="http://schemas.microsoft.com/office/drawing/2014/main" id="{E7BF7646-ACF0-4DC2-8A3D-8C766B91F068}"/>
                      </a:ext>
                    </a:extLst>
                  </p:cNvPr>
                  <p:cNvSpPr/>
                  <p:nvPr/>
                </p:nvSpPr>
                <p:spPr>
                  <a:xfrm>
                    <a:off x="4755671" y="152400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四角形: 角を丸くする 1054">
                    <a:extLst>
                      <a:ext uri="{FF2B5EF4-FFF2-40B4-BE49-F238E27FC236}">
                        <a16:creationId xmlns:a16="http://schemas.microsoft.com/office/drawing/2014/main" id="{518EFAA4-2292-4045-9C8F-9B2A5BE603D7}"/>
                      </a:ext>
                    </a:extLst>
                  </p:cNvPr>
                  <p:cNvSpPr/>
                  <p:nvPr/>
                </p:nvSpPr>
                <p:spPr>
                  <a:xfrm>
                    <a:off x="4755671" y="16859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6" name="四角形: 角を丸くする 1055">
                    <a:extLst>
                      <a:ext uri="{FF2B5EF4-FFF2-40B4-BE49-F238E27FC236}">
                        <a16:creationId xmlns:a16="http://schemas.microsoft.com/office/drawing/2014/main" id="{4A68A40C-8597-41BB-A9F9-A4EB70C0FB3F}"/>
                      </a:ext>
                    </a:extLst>
                  </p:cNvPr>
                  <p:cNvSpPr/>
                  <p:nvPr/>
                </p:nvSpPr>
                <p:spPr>
                  <a:xfrm>
                    <a:off x="4755671" y="1845470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四角形: 角を丸くする 1056">
                    <a:extLst>
                      <a:ext uri="{FF2B5EF4-FFF2-40B4-BE49-F238E27FC236}">
                        <a16:creationId xmlns:a16="http://schemas.microsoft.com/office/drawing/2014/main" id="{3D67AC0C-9BD6-4EF3-A7A2-ADA01A3509B2}"/>
                      </a:ext>
                    </a:extLst>
                  </p:cNvPr>
                  <p:cNvSpPr/>
                  <p:nvPr/>
                </p:nvSpPr>
                <p:spPr>
                  <a:xfrm>
                    <a:off x="4755671" y="2007395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8" name="四角形: 角を丸くする 1057">
                    <a:extLst>
                      <a:ext uri="{FF2B5EF4-FFF2-40B4-BE49-F238E27FC236}">
                        <a16:creationId xmlns:a16="http://schemas.microsoft.com/office/drawing/2014/main" id="{B56C0AEE-74BD-40A2-BB64-20D0A95297EE}"/>
                      </a:ext>
                    </a:extLst>
                  </p:cNvPr>
                  <p:cNvSpPr/>
                  <p:nvPr/>
                </p:nvSpPr>
                <p:spPr>
                  <a:xfrm rot="180640">
                    <a:off x="4755671" y="2155033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四角形: 角を丸くする 1058">
                    <a:extLst>
                      <a:ext uri="{FF2B5EF4-FFF2-40B4-BE49-F238E27FC236}">
                        <a16:creationId xmlns:a16="http://schemas.microsoft.com/office/drawing/2014/main" id="{71F202A3-2CAE-4BCE-A299-76181171FFB3}"/>
                      </a:ext>
                    </a:extLst>
                  </p:cNvPr>
                  <p:cNvSpPr/>
                  <p:nvPr/>
                </p:nvSpPr>
                <p:spPr>
                  <a:xfrm rot="21375575">
                    <a:off x="4755671" y="2333626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四角形: 角を丸くする 1059">
                    <a:extLst>
                      <a:ext uri="{FF2B5EF4-FFF2-40B4-BE49-F238E27FC236}">
                        <a16:creationId xmlns:a16="http://schemas.microsoft.com/office/drawing/2014/main" id="{AA87AAF6-2D19-49B4-AE8A-A2DA125B11B1}"/>
                      </a:ext>
                    </a:extLst>
                  </p:cNvPr>
                  <p:cNvSpPr/>
                  <p:nvPr/>
                </p:nvSpPr>
                <p:spPr>
                  <a:xfrm rot="186022">
                    <a:off x="4762814" y="2478881"/>
                    <a:ext cx="616430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1" name="四角形: 角を丸くする 1060">
                    <a:extLst>
                      <a:ext uri="{FF2B5EF4-FFF2-40B4-BE49-F238E27FC236}">
                        <a16:creationId xmlns:a16="http://schemas.microsoft.com/office/drawing/2014/main" id="{45D648A0-6DA8-47D0-82D5-8A8B38FF54A1}"/>
                      </a:ext>
                    </a:extLst>
                  </p:cNvPr>
                  <p:cNvSpPr/>
                  <p:nvPr/>
                </p:nvSpPr>
                <p:spPr>
                  <a:xfrm>
                    <a:off x="4734873" y="2796299"/>
                    <a:ext cx="658657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2" name="四角形: 角を丸くする 1061">
                    <a:extLst>
                      <a:ext uri="{FF2B5EF4-FFF2-40B4-BE49-F238E27FC236}">
                        <a16:creationId xmlns:a16="http://schemas.microsoft.com/office/drawing/2014/main" id="{F22900FE-D69B-408A-936D-7460375F6240}"/>
                      </a:ext>
                    </a:extLst>
                  </p:cNvPr>
                  <p:cNvSpPr/>
                  <p:nvPr/>
                </p:nvSpPr>
                <p:spPr>
                  <a:xfrm>
                    <a:off x="4711060" y="3110624"/>
                    <a:ext cx="701521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3" name="四角形: 角を丸くする 1062">
                    <a:extLst>
                      <a:ext uri="{FF2B5EF4-FFF2-40B4-BE49-F238E27FC236}">
                        <a16:creationId xmlns:a16="http://schemas.microsoft.com/office/drawing/2014/main" id="{C67E5B28-8C6B-4F99-80A3-A06DA8668AA3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80176" y="3348112"/>
                    <a:ext cx="756850" cy="45720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4" name="四角形: 角を丸くする 1063">
                    <a:extLst>
                      <a:ext uri="{FF2B5EF4-FFF2-40B4-BE49-F238E27FC236}">
                        <a16:creationId xmlns:a16="http://schemas.microsoft.com/office/drawing/2014/main" id="{C3F9AD3D-D6AE-4FD0-9D1E-703E5C7C843C}"/>
                      </a:ext>
                    </a:extLst>
                  </p:cNvPr>
                  <p:cNvSpPr/>
                  <p:nvPr/>
                </p:nvSpPr>
                <p:spPr>
                  <a:xfrm rot="21254047">
                    <a:off x="4649057" y="3604436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5" name="四角形: 角を丸くする 1064">
                    <a:extLst>
                      <a:ext uri="{FF2B5EF4-FFF2-40B4-BE49-F238E27FC236}">
                        <a16:creationId xmlns:a16="http://schemas.microsoft.com/office/drawing/2014/main" id="{652622C5-0371-437D-A22E-AD68F405E6F9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65727" y="3637774"/>
                    <a:ext cx="821165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6" name="四角形: 角を丸くする 1065">
                    <a:extLst>
                      <a:ext uri="{FF2B5EF4-FFF2-40B4-BE49-F238E27FC236}">
                        <a16:creationId xmlns:a16="http://schemas.microsoft.com/office/drawing/2014/main" id="{BB3149BC-FF40-4BCA-9A65-26C78A25A127}"/>
                      </a:ext>
                    </a:extLst>
                  </p:cNvPr>
                  <p:cNvSpPr/>
                  <p:nvPr/>
                </p:nvSpPr>
                <p:spPr>
                  <a:xfrm rot="249103">
                    <a:off x="4643500" y="3874351"/>
                    <a:ext cx="842759" cy="45719"/>
                  </a:xfrm>
                  <a:prstGeom prst="roundRect">
                    <a:avLst/>
                  </a:prstGeom>
                  <a:pattFill prst="wdUpDiag">
                    <a:fgClr>
                      <a:srgbClr val="FFC000">
                        <a:lumMod val="75000"/>
                      </a:srgbClr>
                    </a:fgClr>
                    <a:bgClr>
                      <a:srgbClr val="FFC000">
                        <a:lumMod val="60000"/>
                        <a:lumOff val="4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0585474B-504F-487F-89B8-A05F7558247F}"/>
                </a:ext>
              </a:extLst>
            </p:cNvPr>
            <p:cNvGrpSpPr/>
            <p:nvPr/>
          </p:nvGrpSpPr>
          <p:grpSpPr>
            <a:xfrm>
              <a:off x="3794043" y="2796299"/>
              <a:ext cx="789464" cy="1483058"/>
              <a:chOff x="3794043" y="2796299"/>
              <a:chExt cx="789464" cy="1483058"/>
            </a:xfrm>
          </p:grpSpPr>
          <p:sp>
            <p:nvSpPr>
              <p:cNvPr id="1036" name="四角形: 角を丸くする 1035">
                <a:extLst>
                  <a:ext uri="{FF2B5EF4-FFF2-40B4-BE49-F238E27FC236}">
                    <a16:creationId xmlns:a16="http://schemas.microsoft.com/office/drawing/2014/main" id="{68AB347B-C7EE-470B-849A-BC2E106F35A1}"/>
                  </a:ext>
                </a:extLst>
              </p:cNvPr>
              <p:cNvSpPr/>
              <p:nvPr/>
            </p:nvSpPr>
            <p:spPr>
              <a:xfrm>
                <a:off x="4167900" y="2796299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四角形: 角を丸くする 1036">
                <a:extLst>
                  <a:ext uri="{FF2B5EF4-FFF2-40B4-BE49-F238E27FC236}">
                    <a16:creationId xmlns:a16="http://schemas.microsoft.com/office/drawing/2014/main" id="{88F20BA7-5C80-498C-BC8A-71F7A0727DC2}"/>
                  </a:ext>
                </a:extLst>
              </p:cNvPr>
              <p:cNvSpPr/>
              <p:nvPr/>
            </p:nvSpPr>
            <p:spPr>
              <a:xfrm rot="21294613">
                <a:off x="4348875" y="2862180"/>
                <a:ext cx="146050" cy="781050"/>
              </a:xfrm>
              <a:prstGeom prst="roundRect">
                <a:avLst>
                  <a:gd name="adj" fmla="val 60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四角形: 角を丸くする 1037">
                <a:extLst>
                  <a:ext uri="{FF2B5EF4-FFF2-40B4-BE49-F238E27FC236}">
                    <a16:creationId xmlns:a16="http://schemas.microsoft.com/office/drawing/2014/main" id="{2418D62B-98B7-4F6A-9268-09A5B2817AF9}"/>
                  </a:ext>
                </a:extLst>
              </p:cNvPr>
              <p:cNvSpPr/>
              <p:nvPr/>
            </p:nvSpPr>
            <p:spPr>
              <a:xfrm rot="21294613">
                <a:off x="4259657" y="2900259"/>
                <a:ext cx="323850" cy="697741"/>
              </a:xfrm>
              <a:prstGeom prst="roundRect">
                <a:avLst>
                  <a:gd name="adj" fmla="val 606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glow rad="38100">
                  <a:srgbClr val="FFC000"/>
                </a:glo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四角形: 角を丸くする 1038">
                <a:extLst>
                  <a:ext uri="{FF2B5EF4-FFF2-40B4-BE49-F238E27FC236}">
                    <a16:creationId xmlns:a16="http://schemas.microsoft.com/office/drawing/2014/main" id="{C6D90031-E5A3-490D-A1DF-C2A7D1D4DC4D}"/>
                  </a:ext>
                </a:extLst>
              </p:cNvPr>
              <p:cNvSpPr/>
              <p:nvPr/>
            </p:nvSpPr>
            <p:spPr>
              <a:xfrm rot="21294613">
                <a:off x="4329881" y="3312199"/>
                <a:ext cx="228084" cy="208672"/>
              </a:xfrm>
              <a:prstGeom prst="roundRect">
                <a:avLst>
                  <a:gd name="adj" fmla="val 6397"/>
                </a:avLst>
              </a:prstGeom>
              <a:pattFill prst="dkVert">
                <a:fgClr>
                  <a:srgbClr val="FF0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A2B558D1-3E5E-44F5-8281-7504C215F984}"/>
                  </a:ext>
                </a:extLst>
              </p:cNvPr>
              <p:cNvSpPr/>
              <p:nvPr/>
            </p:nvSpPr>
            <p:spPr>
              <a:xfrm rot="21294613">
                <a:off x="4294068" y="2946169"/>
                <a:ext cx="237608" cy="297189"/>
              </a:xfrm>
              <a:custGeom>
                <a:avLst/>
                <a:gdLst>
                  <a:gd name="connsiteX0" fmla="*/ 76795 w 237608"/>
                  <a:gd name="connsiteY0" fmla="*/ 240796 h 297189"/>
                  <a:gd name="connsiteX1" fmla="*/ 71991 w 237608"/>
                  <a:gd name="connsiteY1" fmla="*/ 245600 h 297189"/>
                  <a:gd name="connsiteX2" fmla="*/ 71991 w 237608"/>
                  <a:gd name="connsiteY2" fmla="*/ 264816 h 297189"/>
                  <a:gd name="connsiteX3" fmla="*/ 76795 w 237608"/>
                  <a:gd name="connsiteY3" fmla="*/ 269620 h 297189"/>
                  <a:gd name="connsiteX4" fmla="*/ 157834 w 237608"/>
                  <a:gd name="connsiteY4" fmla="*/ 269620 h 297189"/>
                  <a:gd name="connsiteX5" fmla="*/ 162638 w 237608"/>
                  <a:gd name="connsiteY5" fmla="*/ 264816 h 297189"/>
                  <a:gd name="connsiteX6" fmla="*/ 162638 w 237608"/>
                  <a:gd name="connsiteY6" fmla="*/ 245600 h 297189"/>
                  <a:gd name="connsiteX7" fmla="*/ 157834 w 237608"/>
                  <a:gd name="connsiteY7" fmla="*/ 240796 h 297189"/>
                  <a:gd name="connsiteX8" fmla="*/ 53467 w 237608"/>
                  <a:gd name="connsiteY8" fmla="*/ 216176 h 297189"/>
                  <a:gd name="connsiteX9" fmla="*/ 188905 w 237608"/>
                  <a:gd name="connsiteY9" fmla="*/ 216176 h 297189"/>
                  <a:gd name="connsiteX10" fmla="*/ 202407 w 237608"/>
                  <a:gd name="connsiteY10" fmla="*/ 229678 h 297189"/>
                  <a:gd name="connsiteX11" fmla="*/ 202407 w 237608"/>
                  <a:gd name="connsiteY11" fmla="*/ 283687 h 297189"/>
                  <a:gd name="connsiteX12" fmla="*/ 188905 w 237608"/>
                  <a:gd name="connsiteY12" fmla="*/ 297189 h 297189"/>
                  <a:gd name="connsiteX13" fmla="*/ 53467 w 237608"/>
                  <a:gd name="connsiteY13" fmla="*/ 297189 h 297189"/>
                  <a:gd name="connsiteX14" fmla="*/ 39965 w 237608"/>
                  <a:gd name="connsiteY14" fmla="*/ 283687 h 297189"/>
                  <a:gd name="connsiteX15" fmla="*/ 39965 w 237608"/>
                  <a:gd name="connsiteY15" fmla="*/ 229678 h 297189"/>
                  <a:gd name="connsiteX16" fmla="*/ 53467 w 237608"/>
                  <a:gd name="connsiteY16" fmla="*/ 216176 h 297189"/>
                  <a:gd name="connsiteX17" fmla="*/ 103564 w 237608"/>
                  <a:gd name="connsiteY17" fmla="*/ 0 h 297189"/>
                  <a:gd name="connsiteX18" fmla="*/ 134043 w 237608"/>
                  <a:gd name="connsiteY18" fmla="*/ 0 h 297189"/>
                  <a:gd name="connsiteX19" fmla="*/ 141663 w 237608"/>
                  <a:gd name="connsiteY19" fmla="*/ 7620 h 297189"/>
                  <a:gd name="connsiteX20" fmla="*/ 141663 w 237608"/>
                  <a:gd name="connsiteY20" fmla="*/ 49773 h 297189"/>
                  <a:gd name="connsiteX21" fmla="*/ 227328 w 237608"/>
                  <a:gd name="connsiteY21" fmla="*/ 49773 h 297189"/>
                  <a:gd name="connsiteX22" fmla="*/ 237608 w 237608"/>
                  <a:gd name="connsiteY22" fmla="*/ 60053 h 297189"/>
                  <a:gd name="connsiteX23" fmla="*/ 237608 w 237608"/>
                  <a:gd name="connsiteY23" fmla="*/ 101171 h 297189"/>
                  <a:gd name="connsiteX24" fmla="*/ 227328 w 237608"/>
                  <a:gd name="connsiteY24" fmla="*/ 111451 h 297189"/>
                  <a:gd name="connsiteX25" fmla="*/ 141663 w 237608"/>
                  <a:gd name="connsiteY25" fmla="*/ 111451 h 297189"/>
                  <a:gd name="connsiteX26" fmla="*/ 141663 w 237608"/>
                  <a:gd name="connsiteY26" fmla="*/ 144312 h 297189"/>
                  <a:gd name="connsiteX27" fmla="*/ 206176 w 237608"/>
                  <a:gd name="connsiteY27" fmla="*/ 144312 h 297189"/>
                  <a:gd name="connsiteX28" fmla="*/ 213796 w 237608"/>
                  <a:gd name="connsiteY28" fmla="*/ 151932 h 297189"/>
                  <a:gd name="connsiteX29" fmla="*/ 213796 w 237608"/>
                  <a:gd name="connsiteY29" fmla="*/ 182411 h 297189"/>
                  <a:gd name="connsiteX30" fmla="*/ 206176 w 237608"/>
                  <a:gd name="connsiteY30" fmla="*/ 190031 h 297189"/>
                  <a:gd name="connsiteX31" fmla="*/ 29051 w 237608"/>
                  <a:gd name="connsiteY31" fmla="*/ 190031 h 297189"/>
                  <a:gd name="connsiteX32" fmla="*/ 21431 w 237608"/>
                  <a:gd name="connsiteY32" fmla="*/ 182411 h 297189"/>
                  <a:gd name="connsiteX33" fmla="*/ 21431 w 237608"/>
                  <a:gd name="connsiteY33" fmla="*/ 151932 h 297189"/>
                  <a:gd name="connsiteX34" fmla="*/ 29051 w 237608"/>
                  <a:gd name="connsiteY34" fmla="*/ 144312 h 297189"/>
                  <a:gd name="connsiteX35" fmla="*/ 95944 w 237608"/>
                  <a:gd name="connsiteY35" fmla="*/ 144312 h 297189"/>
                  <a:gd name="connsiteX36" fmla="*/ 95944 w 237608"/>
                  <a:gd name="connsiteY36" fmla="*/ 111451 h 297189"/>
                  <a:gd name="connsiteX37" fmla="*/ 10280 w 237608"/>
                  <a:gd name="connsiteY37" fmla="*/ 111451 h 297189"/>
                  <a:gd name="connsiteX38" fmla="*/ 0 w 237608"/>
                  <a:gd name="connsiteY38" fmla="*/ 101171 h 297189"/>
                  <a:gd name="connsiteX39" fmla="*/ 0 w 237608"/>
                  <a:gd name="connsiteY39" fmla="*/ 60053 h 297189"/>
                  <a:gd name="connsiteX40" fmla="*/ 10280 w 237608"/>
                  <a:gd name="connsiteY40" fmla="*/ 49773 h 297189"/>
                  <a:gd name="connsiteX41" fmla="*/ 95944 w 237608"/>
                  <a:gd name="connsiteY41" fmla="*/ 49773 h 297189"/>
                  <a:gd name="connsiteX42" fmla="*/ 95944 w 237608"/>
                  <a:gd name="connsiteY42" fmla="*/ 7620 h 297189"/>
                  <a:gd name="connsiteX43" fmla="*/ 103564 w 237608"/>
                  <a:gd name="connsiteY43" fmla="*/ 0 h 29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7608" h="297189">
                    <a:moveTo>
                      <a:pt x="76795" y="240796"/>
                    </a:moveTo>
                    <a:cubicBezTo>
                      <a:pt x="74142" y="240796"/>
                      <a:pt x="71991" y="242947"/>
                      <a:pt x="71991" y="245600"/>
                    </a:cubicBezTo>
                    <a:lnTo>
                      <a:pt x="71991" y="264816"/>
                    </a:lnTo>
                    <a:cubicBezTo>
                      <a:pt x="71991" y="267469"/>
                      <a:pt x="74142" y="269620"/>
                      <a:pt x="76795" y="269620"/>
                    </a:cubicBezTo>
                    <a:lnTo>
                      <a:pt x="157834" y="269620"/>
                    </a:lnTo>
                    <a:cubicBezTo>
                      <a:pt x="160487" y="269620"/>
                      <a:pt x="162638" y="267469"/>
                      <a:pt x="162638" y="264816"/>
                    </a:cubicBezTo>
                    <a:lnTo>
                      <a:pt x="162638" y="245600"/>
                    </a:lnTo>
                    <a:cubicBezTo>
                      <a:pt x="162638" y="242947"/>
                      <a:pt x="160487" y="240796"/>
                      <a:pt x="157834" y="240796"/>
                    </a:cubicBezTo>
                    <a:close/>
                    <a:moveTo>
                      <a:pt x="53467" y="216176"/>
                    </a:moveTo>
                    <a:lnTo>
                      <a:pt x="188905" y="216176"/>
                    </a:lnTo>
                    <a:cubicBezTo>
                      <a:pt x="196362" y="216176"/>
                      <a:pt x="202407" y="222221"/>
                      <a:pt x="202407" y="229678"/>
                    </a:cubicBezTo>
                    <a:lnTo>
                      <a:pt x="202407" y="283687"/>
                    </a:lnTo>
                    <a:cubicBezTo>
                      <a:pt x="202407" y="291144"/>
                      <a:pt x="196362" y="297189"/>
                      <a:pt x="188905" y="297189"/>
                    </a:cubicBezTo>
                    <a:lnTo>
                      <a:pt x="53467" y="297189"/>
                    </a:lnTo>
                    <a:cubicBezTo>
                      <a:pt x="46010" y="297189"/>
                      <a:pt x="39965" y="291144"/>
                      <a:pt x="39965" y="283687"/>
                    </a:cubicBezTo>
                    <a:lnTo>
                      <a:pt x="39965" y="229678"/>
                    </a:lnTo>
                    <a:cubicBezTo>
                      <a:pt x="39965" y="222221"/>
                      <a:pt x="46010" y="216176"/>
                      <a:pt x="53467" y="216176"/>
                    </a:cubicBezTo>
                    <a:close/>
                    <a:moveTo>
                      <a:pt x="103564" y="0"/>
                    </a:moveTo>
                    <a:lnTo>
                      <a:pt x="134043" y="0"/>
                    </a:lnTo>
                    <a:cubicBezTo>
                      <a:pt x="138251" y="0"/>
                      <a:pt x="141663" y="3412"/>
                      <a:pt x="141663" y="7620"/>
                    </a:cubicBezTo>
                    <a:lnTo>
                      <a:pt x="141663" y="49773"/>
                    </a:lnTo>
                    <a:lnTo>
                      <a:pt x="227328" y="49773"/>
                    </a:lnTo>
                    <a:cubicBezTo>
                      <a:pt x="233005" y="49773"/>
                      <a:pt x="237608" y="54376"/>
                      <a:pt x="237608" y="60053"/>
                    </a:cubicBezTo>
                    <a:lnTo>
                      <a:pt x="237608" y="101171"/>
                    </a:lnTo>
                    <a:cubicBezTo>
                      <a:pt x="237608" y="106848"/>
                      <a:pt x="233005" y="111451"/>
                      <a:pt x="227328" y="111451"/>
                    </a:cubicBezTo>
                    <a:lnTo>
                      <a:pt x="141663" y="111451"/>
                    </a:lnTo>
                    <a:lnTo>
                      <a:pt x="141663" y="144312"/>
                    </a:lnTo>
                    <a:lnTo>
                      <a:pt x="206176" y="144312"/>
                    </a:lnTo>
                    <a:cubicBezTo>
                      <a:pt x="210384" y="144312"/>
                      <a:pt x="213796" y="147724"/>
                      <a:pt x="213796" y="151932"/>
                    </a:cubicBezTo>
                    <a:lnTo>
                      <a:pt x="213796" y="182411"/>
                    </a:lnTo>
                    <a:cubicBezTo>
                      <a:pt x="213796" y="186619"/>
                      <a:pt x="210384" y="190031"/>
                      <a:pt x="206176" y="190031"/>
                    </a:cubicBezTo>
                    <a:lnTo>
                      <a:pt x="29051" y="190031"/>
                    </a:lnTo>
                    <a:cubicBezTo>
                      <a:pt x="24843" y="190031"/>
                      <a:pt x="21431" y="186619"/>
                      <a:pt x="21431" y="182411"/>
                    </a:cubicBezTo>
                    <a:lnTo>
                      <a:pt x="21431" y="151932"/>
                    </a:lnTo>
                    <a:cubicBezTo>
                      <a:pt x="21431" y="147724"/>
                      <a:pt x="24843" y="144312"/>
                      <a:pt x="29051" y="144312"/>
                    </a:cubicBezTo>
                    <a:lnTo>
                      <a:pt x="95944" y="144312"/>
                    </a:lnTo>
                    <a:lnTo>
                      <a:pt x="95944" y="111451"/>
                    </a:lnTo>
                    <a:lnTo>
                      <a:pt x="10280" y="111451"/>
                    </a:lnTo>
                    <a:cubicBezTo>
                      <a:pt x="4603" y="111451"/>
                      <a:pt x="0" y="106848"/>
                      <a:pt x="0" y="101171"/>
                    </a:cubicBezTo>
                    <a:lnTo>
                      <a:pt x="0" y="60053"/>
                    </a:lnTo>
                    <a:cubicBezTo>
                      <a:pt x="0" y="54376"/>
                      <a:pt x="4603" y="49773"/>
                      <a:pt x="10280" y="49773"/>
                    </a:cubicBezTo>
                    <a:lnTo>
                      <a:pt x="95944" y="49773"/>
                    </a:lnTo>
                    <a:lnTo>
                      <a:pt x="95944" y="7620"/>
                    </a:lnTo>
                    <a:cubicBezTo>
                      <a:pt x="95944" y="3412"/>
                      <a:pt x="99356" y="0"/>
                      <a:pt x="10356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D30F527D-2285-49C3-96D7-9CB3C646FC7A}"/>
                  </a:ext>
                </a:extLst>
              </p:cNvPr>
              <p:cNvSpPr/>
              <p:nvPr/>
            </p:nvSpPr>
            <p:spPr>
              <a:xfrm rot="21117091">
                <a:off x="3794043" y="2958557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D08E1A3D-086F-4695-9158-78F1D577D84A}"/>
                  </a:ext>
                </a:extLst>
              </p:cNvPr>
              <p:cNvGrpSpPr/>
              <p:nvPr/>
            </p:nvGrpSpPr>
            <p:grpSpPr>
              <a:xfrm rot="20811704">
                <a:off x="3855280" y="2994086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AA10F00B-14D8-4DAA-805F-30CABDE94711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7A2326A1-F556-420D-B42F-04467D7AA9F2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21923EEB-CDDA-4EFC-AED7-82FD5E05A085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105C65DC-5E9A-4C3E-8AB9-4E0CDA2ED632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71" name="グループ化 870">
              <a:extLst>
                <a:ext uri="{FF2B5EF4-FFF2-40B4-BE49-F238E27FC236}">
                  <a16:creationId xmlns:a16="http://schemas.microsoft.com/office/drawing/2014/main" id="{44688010-9B68-4B26-A655-432445FB7EA2}"/>
                </a:ext>
              </a:extLst>
            </p:cNvPr>
            <p:cNvGrpSpPr/>
            <p:nvPr/>
          </p:nvGrpSpPr>
          <p:grpSpPr>
            <a:xfrm>
              <a:off x="5630151" y="2796299"/>
              <a:ext cx="714105" cy="1504839"/>
              <a:chOff x="5630151" y="2796299"/>
              <a:chExt cx="714105" cy="1504839"/>
            </a:xfrm>
          </p:grpSpPr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11952ADD-AE63-4FC0-966B-91B70FBCC6A6}"/>
                  </a:ext>
                </a:extLst>
              </p:cNvPr>
              <p:cNvSpPr/>
              <p:nvPr/>
            </p:nvSpPr>
            <p:spPr>
              <a:xfrm>
                <a:off x="5998802" y="2796299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4B376B46-407D-4A12-B668-F6CBA211804A}"/>
                  </a:ext>
                </a:extLst>
              </p:cNvPr>
              <p:cNvGrpSpPr/>
              <p:nvPr/>
            </p:nvGrpSpPr>
            <p:grpSpPr>
              <a:xfrm rot="688170">
                <a:off x="5630151" y="2842718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032" name="四角形: 角を丸くする 1031">
                  <a:extLst>
                    <a:ext uri="{FF2B5EF4-FFF2-40B4-BE49-F238E27FC236}">
                      <a16:creationId xmlns:a16="http://schemas.microsoft.com/office/drawing/2014/main" id="{61686959-380F-4F2C-BFDD-94CEA120CCF8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四角形: 角を丸くする 1032">
                  <a:extLst>
                    <a:ext uri="{FF2B5EF4-FFF2-40B4-BE49-F238E27FC236}">
                      <a16:creationId xmlns:a16="http://schemas.microsoft.com/office/drawing/2014/main" id="{6C991E8C-1ED9-47DC-BBA7-D014657DBED4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四角形: 角を丸くする 1033">
                  <a:extLst>
                    <a:ext uri="{FF2B5EF4-FFF2-40B4-BE49-F238E27FC236}">
                      <a16:creationId xmlns:a16="http://schemas.microsoft.com/office/drawing/2014/main" id="{190DCBF1-39C8-48B0-9833-F70FB998F6DD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E763FAEC-4A24-414E-97CB-4D21E9AFA7A6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6" name="四角形: 角を丸くする 1025">
                <a:extLst>
                  <a:ext uri="{FF2B5EF4-FFF2-40B4-BE49-F238E27FC236}">
                    <a16:creationId xmlns:a16="http://schemas.microsoft.com/office/drawing/2014/main" id="{148D9863-7BF9-4169-846A-862C42928FB0}"/>
                  </a:ext>
                </a:extLst>
              </p:cNvPr>
              <p:cNvSpPr/>
              <p:nvPr/>
            </p:nvSpPr>
            <p:spPr>
              <a:xfrm rot="557249">
                <a:off x="6298537" y="2980338"/>
                <a:ext cx="45719" cy="1320800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C98E84B8-0299-4388-93D6-12104EFA1499}"/>
                  </a:ext>
                </a:extLst>
              </p:cNvPr>
              <p:cNvGrpSpPr/>
              <p:nvPr/>
            </p:nvGrpSpPr>
            <p:grpSpPr>
              <a:xfrm rot="1245419">
                <a:off x="5968958" y="2992634"/>
                <a:ext cx="323850" cy="781050"/>
                <a:chOff x="2943225" y="2178844"/>
                <a:chExt cx="323850" cy="781050"/>
              </a:xfrm>
              <a:effectLst>
                <a:glow rad="38100">
                  <a:srgbClr val="FFC000"/>
                </a:glow>
              </a:effectLst>
            </p:grpSpPr>
            <p:sp>
              <p:nvSpPr>
                <p:cNvPr id="1028" name="四角形: 角を丸くする 1027">
                  <a:extLst>
                    <a:ext uri="{FF2B5EF4-FFF2-40B4-BE49-F238E27FC236}">
                      <a16:creationId xmlns:a16="http://schemas.microsoft.com/office/drawing/2014/main" id="{FF4E78E9-AFFE-43A4-A6A8-126066CA47A2}"/>
                    </a:ext>
                  </a:extLst>
                </p:cNvPr>
                <p:cNvSpPr/>
                <p:nvPr/>
              </p:nvSpPr>
              <p:spPr>
                <a:xfrm>
                  <a:off x="3032125" y="2178844"/>
                  <a:ext cx="146050" cy="781050"/>
                </a:xfrm>
                <a:prstGeom prst="roundRect">
                  <a:avLst>
                    <a:gd name="adj" fmla="val 60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四角形: 角を丸くする 1028">
                  <a:extLst>
                    <a:ext uri="{FF2B5EF4-FFF2-40B4-BE49-F238E27FC236}">
                      <a16:creationId xmlns:a16="http://schemas.microsoft.com/office/drawing/2014/main" id="{1F189D5C-56E9-4C96-94E7-16155C1AC126}"/>
                    </a:ext>
                  </a:extLst>
                </p:cNvPr>
                <p:cNvSpPr/>
                <p:nvPr/>
              </p:nvSpPr>
              <p:spPr>
                <a:xfrm>
                  <a:off x="2943225" y="2216909"/>
                  <a:ext cx="323850" cy="697741"/>
                </a:xfrm>
                <a:prstGeom prst="roundRect">
                  <a:avLst>
                    <a:gd name="adj" fmla="val 606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四角形: 角を丸くする 1029">
                  <a:extLst>
                    <a:ext uri="{FF2B5EF4-FFF2-40B4-BE49-F238E27FC236}">
                      <a16:creationId xmlns:a16="http://schemas.microsoft.com/office/drawing/2014/main" id="{AC26056C-E673-423A-8DED-CFFE399B02A6}"/>
                    </a:ext>
                  </a:extLst>
                </p:cNvPr>
                <p:cNvSpPr/>
                <p:nvPr/>
              </p:nvSpPr>
              <p:spPr>
                <a:xfrm>
                  <a:off x="2998510" y="2630171"/>
                  <a:ext cx="228084" cy="208672"/>
                </a:xfrm>
                <a:prstGeom prst="roundRect">
                  <a:avLst>
                    <a:gd name="adj" fmla="val 6397"/>
                  </a:avLst>
                </a:prstGeom>
                <a:pattFill prst="dkVert">
                  <a:fgClr>
                    <a:srgbClr val="FF0000"/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419647C4-4E58-4F8D-83FD-016152EC5438}"/>
                    </a:ext>
                  </a:extLst>
                </p:cNvPr>
                <p:cNvSpPr/>
                <p:nvPr/>
              </p:nvSpPr>
              <p:spPr>
                <a:xfrm>
                  <a:off x="2991366" y="2262655"/>
                  <a:ext cx="237608" cy="297189"/>
                </a:xfrm>
                <a:custGeom>
                  <a:avLst/>
                  <a:gdLst>
                    <a:gd name="connsiteX0" fmla="*/ 76795 w 237608"/>
                    <a:gd name="connsiteY0" fmla="*/ 240796 h 297189"/>
                    <a:gd name="connsiteX1" fmla="*/ 71991 w 237608"/>
                    <a:gd name="connsiteY1" fmla="*/ 245600 h 297189"/>
                    <a:gd name="connsiteX2" fmla="*/ 71991 w 237608"/>
                    <a:gd name="connsiteY2" fmla="*/ 264816 h 297189"/>
                    <a:gd name="connsiteX3" fmla="*/ 76795 w 237608"/>
                    <a:gd name="connsiteY3" fmla="*/ 269620 h 297189"/>
                    <a:gd name="connsiteX4" fmla="*/ 157834 w 237608"/>
                    <a:gd name="connsiteY4" fmla="*/ 269620 h 297189"/>
                    <a:gd name="connsiteX5" fmla="*/ 162638 w 237608"/>
                    <a:gd name="connsiteY5" fmla="*/ 264816 h 297189"/>
                    <a:gd name="connsiteX6" fmla="*/ 162638 w 237608"/>
                    <a:gd name="connsiteY6" fmla="*/ 245600 h 297189"/>
                    <a:gd name="connsiteX7" fmla="*/ 157834 w 237608"/>
                    <a:gd name="connsiteY7" fmla="*/ 240796 h 297189"/>
                    <a:gd name="connsiteX8" fmla="*/ 53467 w 237608"/>
                    <a:gd name="connsiteY8" fmla="*/ 216176 h 297189"/>
                    <a:gd name="connsiteX9" fmla="*/ 188905 w 237608"/>
                    <a:gd name="connsiteY9" fmla="*/ 216176 h 297189"/>
                    <a:gd name="connsiteX10" fmla="*/ 202407 w 237608"/>
                    <a:gd name="connsiteY10" fmla="*/ 229678 h 297189"/>
                    <a:gd name="connsiteX11" fmla="*/ 202407 w 237608"/>
                    <a:gd name="connsiteY11" fmla="*/ 283687 h 297189"/>
                    <a:gd name="connsiteX12" fmla="*/ 188905 w 237608"/>
                    <a:gd name="connsiteY12" fmla="*/ 297189 h 297189"/>
                    <a:gd name="connsiteX13" fmla="*/ 53467 w 237608"/>
                    <a:gd name="connsiteY13" fmla="*/ 297189 h 297189"/>
                    <a:gd name="connsiteX14" fmla="*/ 39965 w 237608"/>
                    <a:gd name="connsiteY14" fmla="*/ 283687 h 297189"/>
                    <a:gd name="connsiteX15" fmla="*/ 39965 w 237608"/>
                    <a:gd name="connsiteY15" fmla="*/ 229678 h 297189"/>
                    <a:gd name="connsiteX16" fmla="*/ 53467 w 237608"/>
                    <a:gd name="connsiteY16" fmla="*/ 216176 h 297189"/>
                    <a:gd name="connsiteX17" fmla="*/ 103564 w 237608"/>
                    <a:gd name="connsiteY17" fmla="*/ 0 h 297189"/>
                    <a:gd name="connsiteX18" fmla="*/ 134043 w 237608"/>
                    <a:gd name="connsiteY18" fmla="*/ 0 h 297189"/>
                    <a:gd name="connsiteX19" fmla="*/ 141663 w 237608"/>
                    <a:gd name="connsiteY19" fmla="*/ 7620 h 297189"/>
                    <a:gd name="connsiteX20" fmla="*/ 141663 w 237608"/>
                    <a:gd name="connsiteY20" fmla="*/ 49773 h 297189"/>
                    <a:gd name="connsiteX21" fmla="*/ 227328 w 237608"/>
                    <a:gd name="connsiteY21" fmla="*/ 49773 h 297189"/>
                    <a:gd name="connsiteX22" fmla="*/ 237608 w 237608"/>
                    <a:gd name="connsiteY22" fmla="*/ 60053 h 297189"/>
                    <a:gd name="connsiteX23" fmla="*/ 237608 w 237608"/>
                    <a:gd name="connsiteY23" fmla="*/ 101171 h 297189"/>
                    <a:gd name="connsiteX24" fmla="*/ 227328 w 237608"/>
                    <a:gd name="connsiteY24" fmla="*/ 111451 h 297189"/>
                    <a:gd name="connsiteX25" fmla="*/ 141663 w 237608"/>
                    <a:gd name="connsiteY25" fmla="*/ 111451 h 297189"/>
                    <a:gd name="connsiteX26" fmla="*/ 141663 w 237608"/>
                    <a:gd name="connsiteY26" fmla="*/ 144312 h 297189"/>
                    <a:gd name="connsiteX27" fmla="*/ 206176 w 237608"/>
                    <a:gd name="connsiteY27" fmla="*/ 144312 h 297189"/>
                    <a:gd name="connsiteX28" fmla="*/ 213796 w 237608"/>
                    <a:gd name="connsiteY28" fmla="*/ 151932 h 297189"/>
                    <a:gd name="connsiteX29" fmla="*/ 213796 w 237608"/>
                    <a:gd name="connsiteY29" fmla="*/ 182411 h 297189"/>
                    <a:gd name="connsiteX30" fmla="*/ 206176 w 237608"/>
                    <a:gd name="connsiteY30" fmla="*/ 190031 h 297189"/>
                    <a:gd name="connsiteX31" fmla="*/ 29051 w 237608"/>
                    <a:gd name="connsiteY31" fmla="*/ 190031 h 297189"/>
                    <a:gd name="connsiteX32" fmla="*/ 21431 w 237608"/>
                    <a:gd name="connsiteY32" fmla="*/ 182411 h 297189"/>
                    <a:gd name="connsiteX33" fmla="*/ 21431 w 237608"/>
                    <a:gd name="connsiteY33" fmla="*/ 151932 h 297189"/>
                    <a:gd name="connsiteX34" fmla="*/ 29051 w 237608"/>
                    <a:gd name="connsiteY34" fmla="*/ 144312 h 297189"/>
                    <a:gd name="connsiteX35" fmla="*/ 95944 w 237608"/>
                    <a:gd name="connsiteY35" fmla="*/ 144312 h 297189"/>
                    <a:gd name="connsiteX36" fmla="*/ 95944 w 237608"/>
                    <a:gd name="connsiteY36" fmla="*/ 111451 h 297189"/>
                    <a:gd name="connsiteX37" fmla="*/ 10280 w 237608"/>
                    <a:gd name="connsiteY37" fmla="*/ 111451 h 297189"/>
                    <a:gd name="connsiteX38" fmla="*/ 0 w 237608"/>
                    <a:gd name="connsiteY38" fmla="*/ 101171 h 297189"/>
                    <a:gd name="connsiteX39" fmla="*/ 0 w 237608"/>
                    <a:gd name="connsiteY39" fmla="*/ 60053 h 297189"/>
                    <a:gd name="connsiteX40" fmla="*/ 10280 w 237608"/>
                    <a:gd name="connsiteY40" fmla="*/ 49773 h 297189"/>
                    <a:gd name="connsiteX41" fmla="*/ 95944 w 237608"/>
                    <a:gd name="connsiteY41" fmla="*/ 49773 h 297189"/>
                    <a:gd name="connsiteX42" fmla="*/ 95944 w 237608"/>
                    <a:gd name="connsiteY42" fmla="*/ 7620 h 297189"/>
                    <a:gd name="connsiteX43" fmla="*/ 103564 w 237608"/>
                    <a:gd name="connsiteY43" fmla="*/ 0 h 29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37608" h="297189">
                      <a:moveTo>
                        <a:pt x="76795" y="240796"/>
                      </a:moveTo>
                      <a:cubicBezTo>
                        <a:pt x="74142" y="240796"/>
                        <a:pt x="71991" y="242947"/>
                        <a:pt x="71991" y="245600"/>
                      </a:cubicBezTo>
                      <a:lnTo>
                        <a:pt x="71991" y="264816"/>
                      </a:lnTo>
                      <a:cubicBezTo>
                        <a:pt x="71991" y="267469"/>
                        <a:pt x="74142" y="269620"/>
                        <a:pt x="76795" y="269620"/>
                      </a:cubicBezTo>
                      <a:lnTo>
                        <a:pt x="157834" y="269620"/>
                      </a:lnTo>
                      <a:cubicBezTo>
                        <a:pt x="160487" y="269620"/>
                        <a:pt x="162638" y="267469"/>
                        <a:pt x="162638" y="264816"/>
                      </a:cubicBezTo>
                      <a:lnTo>
                        <a:pt x="162638" y="245600"/>
                      </a:lnTo>
                      <a:cubicBezTo>
                        <a:pt x="162638" y="242947"/>
                        <a:pt x="160487" y="240796"/>
                        <a:pt x="157834" y="240796"/>
                      </a:cubicBezTo>
                      <a:close/>
                      <a:moveTo>
                        <a:pt x="53467" y="216176"/>
                      </a:moveTo>
                      <a:lnTo>
                        <a:pt x="188905" y="216176"/>
                      </a:lnTo>
                      <a:cubicBezTo>
                        <a:pt x="196362" y="216176"/>
                        <a:pt x="202407" y="222221"/>
                        <a:pt x="202407" y="229678"/>
                      </a:cubicBezTo>
                      <a:lnTo>
                        <a:pt x="202407" y="283687"/>
                      </a:lnTo>
                      <a:cubicBezTo>
                        <a:pt x="202407" y="291144"/>
                        <a:pt x="196362" y="297189"/>
                        <a:pt x="188905" y="297189"/>
                      </a:cubicBezTo>
                      <a:lnTo>
                        <a:pt x="53467" y="297189"/>
                      </a:lnTo>
                      <a:cubicBezTo>
                        <a:pt x="46010" y="297189"/>
                        <a:pt x="39965" y="291144"/>
                        <a:pt x="39965" y="283687"/>
                      </a:cubicBezTo>
                      <a:lnTo>
                        <a:pt x="39965" y="229678"/>
                      </a:lnTo>
                      <a:cubicBezTo>
                        <a:pt x="39965" y="222221"/>
                        <a:pt x="46010" y="216176"/>
                        <a:pt x="53467" y="216176"/>
                      </a:cubicBezTo>
                      <a:close/>
                      <a:moveTo>
                        <a:pt x="103564" y="0"/>
                      </a:moveTo>
                      <a:lnTo>
                        <a:pt x="134043" y="0"/>
                      </a:lnTo>
                      <a:cubicBezTo>
                        <a:pt x="138251" y="0"/>
                        <a:pt x="141663" y="3412"/>
                        <a:pt x="141663" y="7620"/>
                      </a:cubicBezTo>
                      <a:lnTo>
                        <a:pt x="141663" y="49773"/>
                      </a:lnTo>
                      <a:lnTo>
                        <a:pt x="227328" y="49773"/>
                      </a:lnTo>
                      <a:cubicBezTo>
                        <a:pt x="233005" y="49773"/>
                        <a:pt x="237608" y="54376"/>
                        <a:pt x="237608" y="60053"/>
                      </a:cubicBezTo>
                      <a:lnTo>
                        <a:pt x="237608" y="101171"/>
                      </a:lnTo>
                      <a:cubicBezTo>
                        <a:pt x="237608" y="106848"/>
                        <a:pt x="233005" y="111451"/>
                        <a:pt x="227328" y="111451"/>
                      </a:cubicBezTo>
                      <a:lnTo>
                        <a:pt x="141663" y="111451"/>
                      </a:lnTo>
                      <a:lnTo>
                        <a:pt x="141663" y="144312"/>
                      </a:lnTo>
                      <a:lnTo>
                        <a:pt x="206176" y="144312"/>
                      </a:lnTo>
                      <a:cubicBezTo>
                        <a:pt x="210384" y="144312"/>
                        <a:pt x="213796" y="147724"/>
                        <a:pt x="213796" y="151932"/>
                      </a:cubicBezTo>
                      <a:lnTo>
                        <a:pt x="213796" y="182411"/>
                      </a:lnTo>
                      <a:cubicBezTo>
                        <a:pt x="213796" y="186619"/>
                        <a:pt x="210384" y="190031"/>
                        <a:pt x="206176" y="190031"/>
                      </a:cubicBezTo>
                      <a:lnTo>
                        <a:pt x="29051" y="190031"/>
                      </a:lnTo>
                      <a:cubicBezTo>
                        <a:pt x="24843" y="190031"/>
                        <a:pt x="21431" y="186619"/>
                        <a:pt x="21431" y="182411"/>
                      </a:cubicBezTo>
                      <a:lnTo>
                        <a:pt x="21431" y="151932"/>
                      </a:lnTo>
                      <a:cubicBezTo>
                        <a:pt x="21431" y="147724"/>
                        <a:pt x="24843" y="144312"/>
                        <a:pt x="29051" y="144312"/>
                      </a:cubicBezTo>
                      <a:lnTo>
                        <a:pt x="95944" y="144312"/>
                      </a:lnTo>
                      <a:lnTo>
                        <a:pt x="95944" y="111451"/>
                      </a:lnTo>
                      <a:lnTo>
                        <a:pt x="10280" y="111451"/>
                      </a:lnTo>
                      <a:cubicBezTo>
                        <a:pt x="4603" y="111451"/>
                        <a:pt x="0" y="106848"/>
                        <a:pt x="0" y="101171"/>
                      </a:cubicBezTo>
                      <a:lnTo>
                        <a:pt x="0" y="60053"/>
                      </a:lnTo>
                      <a:cubicBezTo>
                        <a:pt x="0" y="54376"/>
                        <a:pt x="4603" y="49773"/>
                        <a:pt x="10280" y="49773"/>
                      </a:cubicBezTo>
                      <a:lnTo>
                        <a:pt x="95944" y="49773"/>
                      </a:lnTo>
                      <a:lnTo>
                        <a:pt x="95944" y="7620"/>
                      </a:lnTo>
                      <a:cubicBezTo>
                        <a:pt x="95944" y="3412"/>
                        <a:pt x="99356" y="0"/>
                        <a:pt x="10356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72" name="グループ化 871">
              <a:extLst>
                <a:ext uri="{FF2B5EF4-FFF2-40B4-BE49-F238E27FC236}">
                  <a16:creationId xmlns:a16="http://schemas.microsoft.com/office/drawing/2014/main" id="{3FF0C1D9-1357-4C95-8799-127F9AD20728}"/>
                </a:ext>
              </a:extLst>
            </p:cNvPr>
            <p:cNvGrpSpPr/>
            <p:nvPr/>
          </p:nvGrpSpPr>
          <p:grpSpPr>
            <a:xfrm>
              <a:off x="4482181" y="3754266"/>
              <a:ext cx="2068498" cy="628477"/>
              <a:chOff x="1024801" y="4374474"/>
              <a:chExt cx="2068498" cy="628477"/>
            </a:xfrm>
          </p:grpSpPr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51ECB6EA-5F40-4570-978A-AC258934EF34}"/>
                  </a:ext>
                </a:extLst>
              </p:cNvPr>
              <p:cNvGrpSpPr/>
              <p:nvPr/>
            </p:nvGrpSpPr>
            <p:grpSpPr>
              <a:xfrm>
                <a:off x="1024801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65D58B3D-ACDB-4BED-AC01-D1BDF75B9796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795C4A2D-D49B-449A-A346-4B931CA9B148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22" name="四角形: 上の 2 つの角を丸める 1021">
                    <a:extLst>
                      <a:ext uri="{FF2B5EF4-FFF2-40B4-BE49-F238E27FC236}">
                        <a16:creationId xmlns:a16="http://schemas.microsoft.com/office/drawing/2014/main" id="{55467C04-D311-4E66-9B67-47FFA6032F98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3" name="台形 1022">
                    <a:extLst>
                      <a:ext uri="{FF2B5EF4-FFF2-40B4-BE49-F238E27FC236}">
                        <a16:creationId xmlns:a16="http://schemas.microsoft.com/office/drawing/2014/main" id="{D4CA94E4-E3C8-479A-B56D-56947607B7D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1706EA0F-5115-4D2F-83E7-F27B43C0CCCF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13" name="グループ化 1012">
                  <a:extLst>
                    <a:ext uri="{FF2B5EF4-FFF2-40B4-BE49-F238E27FC236}">
                      <a16:creationId xmlns:a16="http://schemas.microsoft.com/office/drawing/2014/main" id="{77B58C1D-55E8-431C-9F05-F2962781C9D6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14" name="四角形: 角を丸くする 1013">
                    <a:extLst>
                      <a:ext uri="{FF2B5EF4-FFF2-40B4-BE49-F238E27FC236}">
                        <a16:creationId xmlns:a16="http://schemas.microsoft.com/office/drawing/2014/main" id="{25E7AAF2-7A5D-4222-9919-3DD37B7A2E5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5" name="四角形: 角を丸くする 1014">
                    <a:extLst>
                      <a:ext uri="{FF2B5EF4-FFF2-40B4-BE49-F238E27FC236}">
                        <a16:creationId xmlns:a16="http://schemas.microsoft.com/office/drawing/2014/main" id="{0CFF43F9-20BE-4587-B24A-4AF3C82D651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6" name="四角形: 角を丸くする 1015">
                    <a:extLst>
                      <a:ext uri="{FF2B5EF4-FFF2-40B4-BE49-F238E27FC236}">
                        <a16:creationId xmlns:a16="http://schemas.microsoft.com/office/drawing/2014/main" id="{17CC0615-67F1-4E2E-B8D5-2887BBC4BA3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7" name="四角形: 角を丸くする 1016">
                    <a:extLst>
                      <a:ext uri="{FF2B5EF4-FFF2-40B4-BE49-F238E27FC236}">
                        <a16:creationId xmlns:a16="http://schemas.microsoft.com/office/drawing/2014/main" id="{9C5479E0-27CF-4DC4-8767-0A4B2015B4F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8" name="四角形: 角を丸くする 1017">
                    <a:extLst>
                      <a:ext uri="{FF2B5EF4-FFF2-40B4-BE49-F238E27FC236}">
                        <a16:creationId xmlns:a16="http://schemas.microsoft.com/office/drawing/2014/main" id="{290DE03D-5922-4E1F-811B-7FC31DA01C4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9" name="四角形: 角を丸くする 1018">
                    <a:extLst>
                      <a:ext uri="{FF2B5EF4-FFF2-40B4-BE49-F238E27FC236}">
                        <a16:creationId xmlns:a16="http://schemas.microsoft.com/office/drawing/2014/main" id="{FB94BAC8-C1D1-4F68-A662-CE3869D28E2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0" name="四角形: 角を丸くする 1019">
                    <a:extLst>
                      <a:ext uri="{FF2B5EF4-FFF2-40B4-BE49-F238E27FC236}">
                        <a16:creationId xmlns:a16="http://schemas.microsoft.com/office/drawing/2014/main" id="{CB10ABA2-FE0A-4F72-886E-A790137AAE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1" name="四角形: 角を丸くする 1020">
                    <a:extLst>
                      <a:ext uri="{FF2B5EF4-FFF2-40B4-BE49-F238E27FC236}">
                        <a16:creationId xmlns:a16="http://schemas.microsoft.com/office/drawing/2014/main" id="{F2FAF391-F0F2-43A4-B461-C761CFFB88E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127A64E8-C0D4-4799-B11D-AC71FBA7037C}"/>
                  </a:ext>
                </a:extLst>
              </p:cNvPr>
              <p:cNvGrpSpPr/>
              <p:nvPr/>
            </p:nvGrpSpPr>
            <p:grpSpPr>
              <a:xfrm>
                <a:off x="2698844" y="4423377"/>
                <a:ext cx="394455" cy="579574"/>
                <a:chOff x="1176337" y="4293394"/>
                <a:chExt cx="542926" cy="797724"/>
              </a:xfrm>
            </p:grpSpPr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318A6006-343A-49FF-B45B-97F73750DA5A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8ECA3F98-BB08-4308-87AC-4431A3FECCBF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1008" name="四角形: 上の 2 つの角を丸める 1007">
                    <a:extLst>
                      <a:ext uri="{FF2B5EF4-FFF2-40B4-BE49-F238E27FC236}">
                        <a16:creationId xmlns:a16="http://schemas.microsoft.com/office/drawing/2014/main" id="{BC5E4267-A5CC-4991-ADF0-871783FF0BDB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9" name="台形 1008">
                    <a:extLst>
                      <a:ext uri="{FF2B5EF4-FFF2-40B4-BE49-F238E27FC236}">
                        <a16:creationId xmlns:a16="http://schemas.microsoft.com/office/drawing/2014/main" id="{3C11EDED-6826-4C16-A696-9D91FC227302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00E7B60B-79D3-4BDD-BC38-A7F14260AFC4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FDFF16B6-7A6D-4B05-89FA-18AD2C63D598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1000" name="四角形: 角を丸くする 999">
                    <a:extLst>
                      <a:ext uri="{FF2B5EF4-FFF2-40B4-BE49-F238E27FC236}">
                        <a16:creationId xmlns:a16="http://schemas.microsoft.com/office/drawing/2014/main" id="{043FD665-67B1-4F5C-B448-D252C515C6A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四角形: 角を丸くする 1000">
                    <a:extLst>
                      <a:ext uri="{FF2B5EF4-FFF2-40B4-BE49-F238E27FC236}">
                        <a16:creationId xmlns:a16="http://schemas.microsoft.com/office/drawing/2014/main" id="{DB9419CA-4F61-4936-84C0-C63A2D733BF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四角形: 角を丸くする 1001">
                    <a:extLst>
                      <a:ext uri="{FF2B5EF4-FFF2-40B4-BE49-F238E27FC236}">
                        <a16:creationId xmlns:a16="http://schemas.microsoft.com/office/drawing/2014/main" id="{1E6DFD7F-40AF-4485-B959-1B279FF9030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四角形: 角を丸くする 1002">
                    <a:extLst>
                      <a:ext uri="{FF2B5EF4-FFF2-40B4-BE49-F238E27FC236}">
                        <a16:creationId xmlns:a16="http://schemas.microsoft.com/office/drawing/2014/main" id="{054FA6EB-70F2-4E72-8419-B13966FA172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四角形: 角を丸くする 1003">
                    <a:extLst>
                      <a:ext uri="{FF2B5EF4-FFF2-40B4-BE49-F238E27FC236}">
                        <a16:creationId xmlns:a16="http://schemas.microsoft.com/office/drawing/2014/main" id="{83DCA2F5-495D-4427-B43D-A15CFB9830A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5" name="四角形: 角を丸くする 1004">
                    <a:extLst>
                      <a:ext uri="{FF2B5EF4-FFF2-40B4-BE49-F238E27FC236}">
                        <a16:creationId xmlns:a16="http://schemas.microsoft.com/office/drawing/2014/main" id="{44BCD676-A2E9-4CD8-B6FE-C154E11227F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6" name="四角形: 角を丸くする 1005">
                    <a:extLst>
                      <a:ext uri="{FF2B5EF4-FFF2-40B4-BE49-F238E27FC236}">
                        <a16:creationId xmlns:a16="http://schemas.microsoft.com/office/drawing/2014/main" id="{807CAC94-1514-4C36-AA45-9FE98469DF4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7" name="四角形: 角を丸くする 1006">
                    <a:extLst>
                      <a:ext uri="{FF2B5EF4-FFF2-40B4-BE49-F238E27FC236}">
                        <a16:creationId xmlns:a16="http://schemas.microsoft.com/office/drawing/2014/main" id="{614FA07F-1E5C-4C36-8C41-DCB121BE687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FAC288A6-A58D-48A8-8DB4-D132A077E025}"/>
                  </a:ext>
                </a:extLst>
              </p:cNvPr>
              <p:cNvGrpSpPr/>
              <p:nvPr/>
            </p:nvGrpSpPr>
            <p:grpSpPr>
              <a:xfrm>
                <a:off x="1797800" y="4403212"/>
                <a:ext cx="410545" cy="599734"/>
                <a:chOff x="285749" y="4297998"/>
                <a:chExt cx="542926" cy="793120"/>
              </a:xfrm>
            </p:grpSpPr>
            <p:grpSp>
              <p:nvGrpSpPr>
                <p:cNvPr id="982" name="グループ化 981">
                  <a:extLst>
                    <a:ext uri="{FF2B5EF4-FFF2-40B4-BE49-F238E27FC236}">
                      <a16:creationId xmlns:a16="http://schemas.microsoft.com/office/drawing/2014/main" id="{147BDFF8-DBD5-465F-AB1E-BEEA0CB4DB3B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92" name="台形 991">
                    <a:extLst>
                      <a:ext uri="{FF2B5EF4-FFF2-40B4-BE49-F238E27FC236}">
                        <a16:creationId xmlns:a16="http://schemas.microsoft.com/office/drawing/2014/main" id="{7F475B64-8012-4C29-ADBD-50846735D0EA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3" name="フリーフォーム: 図形 992">
                    <a:extLst>
                      <a:ext uri="{FF2B5EF4-FFF2-40B4-BE49-F238E27FC236}">
                        <a16:creationId xmlns:a16="http://schemas.microsoft.com/office/drawing/2014/main" id="{EA5CC93F-F3D2-4462-8E9A-B5490490362B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4" name="四角形: 上の 2 つの角を丸める 993">
                    <a:extLst>
                      <a:ext uri="{FF2B5EF4-FFF2-40B4-BE49-F238E27FC236}">
                        <a16:creationId xmlns:a16="http://schemas.microsoft.com/office/drawing/2014/main" id="{131FEC8E-8DE4-4F3F-9A5A-20E53A843937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C003ED60-466E-422B-B0CB-0645B32B2638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862BBF0B-969E-40AD-BF18-1A344F5B3E3A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84" name="四角形: 角を丸くする 983">
                    <a:extLst>
                      <a:ext uri="{FF2B5EF4-FFF2-40B4-BE49-F238E27FC236}">
                        <a16:creationId xmlns:a16="http://schemas.microsoft.com/office/drawing/2014/main" id="{3220A9BB-5D5E-49D0-AE48-EDEAD3EEFAE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5" name="四角形: 角を丸くする 984">
                    <a:extLst>
                      <a:ext uri="{FF2B5EF4-FFF2-40B4-BE49-F238E27FC236}">
                        <a16:creationId xmlns:a16="http://schemas.microsoft.com/office/drawing/2014/main" id="{37613522-A7DE-4EB2-AD27-B2C540CEC2F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6" name="四角形: 角を丸くする 985">
                    <a:extLst>
                      <a:ext uri="{FF2B5EF4-FFF2-40B4-BE49-F238E27FC236}">
                        <a16:creationId xmlns:a16="http://schemas.microsoft.com/office/drawing/2014/main" id="{6EF79298-17BE-412E-B28A-0B33DE8BACD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四角形: 角を丸くする 986">
                    <a:extLst>
                      <a:ext uri="{FF2B5EF4-FFF2-40B4-BE49-F238E27FC236}">
                        <a16:creationId xmlns:a16="http://schemas.microsoft.com/office/drawing/2014/main" id="{32BB3BBF-047F-4C7B-844E-699DC3C7519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8" name="四角形: 角を丸くする 987">
                    <a:extLst>
                      <a:ext uri="{FF2B5EF4-FFF2-40B4-BE49-F238E27FC236}">
                        <a16:creationId xmlns:a16="http://schemas.microsoft.com/office/drawing/2014/main" id="{49592261-D448-4B4B-8A1F-485522F3AAF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9" name="四角形: 角を丸くする 988">
                    <a:extLst>
                      <a:ext uri="{FF2B5EF4-FFF2-40B4-BE49-F238E27FC236}">
                        <a16:creationId xmlns:a16="http://schemas.microsoft.com/office/drawing/2014/main" id="{533EAB7D-A346-401A-9F62-D282D0C8DAE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0" name="四角形: 角を丸くする 989">
                    <a:extLst>
                      <a:ext uri="{FF2B5EF4-FFF2-40B4-BE49-F238E27FC236}">
                        <a16:creationId xmlns:a16="http://schemas.microsoft.com/office/drawing/2014/main" id="{F2299E6C-C2C6-4D5D-AEAA-60C62CA0AFE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1" name="四角形: 角を丸くする 990">
                    <a:extLst>
                      <a:ext uri="{FF2B5EF4-FFF2-40B4-BE49-F238E27FC236}">
                        <a16:creationId xmlns:a16="http://schemas.microsoft.com/office/drawing/2014/main" id="{179C0D16-3873-41CB-9D16-90307484F75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7711F1FD-3A82-4A9F-B508-010C20095DF3}"/>
                  </a:ext>
                </a:extLst>
              </p:cNvPr>
              <p:cNvGrpSpPr/>
              <p:nvPr/>
            </p:nvGrpSpPr>
            <p:grpSpPr>
              <a:xfrm>
                <a:off x="1349457" y="4378102"/>
                <a:ext cx="427735" cy="624845"/>
                <a:chOff x="285749" y="4297998"/>
                <a:chExt cx="542926" cy="793120"/>
              </a:xfrm>
            </p:grpSpPr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CC30F689-59ED-4C9B-AF08-33803BE6CA24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78" name="台形 977">
                    <a:extLst>
                      <a:ext uri="{FF2B5EF4-FFF2-40B4-BE49-F238E27FC236}">
                        <a16:creationId xmlns:a16="http://schemas.microsoft.com/office/drawing/2014/main" id="{19DF7CEC-53A2-4AA7-9F76-28064FBA143B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A7CC9E24-52AA-4DCF-AFFB-1DAF70CB9B6F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0" name="四角形: 上の 2 つの角を丸める 979">
                    <a:extLst>
                      <a:ext uri="{FF2B5EF4-FFF2-40B4-BE49-F238E27FC236}">
                        <a16:creationId xmlns:a16="http://schemas.microsoft.com/office/drawing/2014/main" id="{FE4BD53F-56E9-441A-96CD-1083BAD3021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1" name="台形 980">
                    <a:extLst>
                      <a:ext uri="{FF2B5EF4-FFF2-40B4-BE49-F238E27FC236}">
                        <a16:creationId xmlns:a16="http://schemas.microsoft.com/office/drawing/2014/main" id="{C0C82E7F-A0BE-41DB-9410-FF902061A8A4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69" name="グループ化 968">
                  <a:extLst>
                    <a:ext uri="{FF2B5EF4-FFF2-40B4-BE49-F238E27FC236}">
                      <a16:creationId xmlns:a16="http://schemas.microsoft.com/office/drawing/2014/main" id="{117A33E6-C73B-4477-8258-83C810EF86EB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70" name="四角形: 角を丸くする 969">
                    <a:extLst>
                      <a:ext uri="{FF2B5EF4-FFF2-40B4-BE49-F238E27FC236}">
                        <a16:creationId xmlns:a16="http://schemas.microsoft.com/office/drawing/2014/main" id="{4A10A4FE-6F3C-4FAA-8133-6B08BAACA2A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四角形: 角を丸くする 970">
                    <a:extLst>
                      <a:ext uri="{FF2B5EF4-FFF2-40B4-BE49-F238E27FC236}">
                        <a16:creationId xmlns:a16="http://schemas.microsoft.com/office/drawing/2014/main" id="{19552C0E-BE82-4558-8C88-5C7D0826529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2" name="四角形: 角を丸くする 971">
                    <a:extLst>
                      <a:ext uri="{FF2B5EF4-FFF2-40B4-BE49-F238E27FC236}">
                        <a16:creationId xmlns:a16="http://schemas.microsoft.com/office/drawing/2014/main" id="{DFB87E01-4697-42B0-8C23-F5B49D41179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四角形: 角を丸くする 972">
                    <a:extLst>
                      <a:ext uri="{FF2B5EF4-FFF2-40B4-BE49-F238E27FC236}">
                        <a16:creationId xmlns:a16="http://schemas.microsoft.com/office/drawing/2014/main" id="{D0C4335D-C7A0-42B9-B32F-0EF78D8362B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四角形: 角を丸くする 973">
                    <a:extLst>
                      <a:ext uri="{FF2B5EF4-FFF2-40B4-BE49-F238E27FC236}">
                        <a16:creationId xmlns:a16="http://schemas.microsoft.com/office/drawing/2014/main" id="{F19B04E0-0669-4D93-9251-D5C53DDB6D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93A539D0-D067-43F8-B3C1-B5DA4C37A0C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F428136C-B6C6-44EB-9782-8779AAEE73C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5EC2EF93-26B4-4282-BBB1-DA3FA16EB22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37F64A06-3056-4E3E-9EBC-B75598D2A8C2}"/>
                  </a:ext>
                </a:extLst>
              </p:cNvPr>
              <p:cNvGrpSpPr/>
              <p:nvPr/>
            </p:nvGrpSpPr>
            <p:grpSpPr>
              <a:xfrm>
                <a:off x="2240045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D0A196A8-9873-4223-868B-0D3FDF0965C6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5" name="グループ化 954">
                  <a:extLst>
                    <a:ext uri="{FF2B5EF4-FFF2-40B4-BE49-F238E27FC236}">
                      <a16:creationId xmlns:a16="http://schemas.microsoft.com/office/drawing/2014/main" id="{39802ACE-7596-4BF7-B207-11354777DF4B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66" name="四角形: 上の 2 つの角を丸める 965">
                    <a:extLst>
                      <a:ext uri="{FF2B5EF4-FFF2-40B4-BE49-F238E27FC236}">
                        <a16:creationId xmlns:a16="http://schemas.microsoft.com/office/drawing/2014/main" id="{D9584FEA-7634-4BAF-B67E-3BF6A2CDA18B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台形 966">
                    <a:extLst>
                      <a:ext uri="{FF2B5EF4-FFF2-40B4-BE49-F238E27FC236}">
                        <a16:creationId xmlns:a16="http://schemas.microsoft.com/office/drawing/2014/main" id="{03441FF9-749B-413E-958D-22E30E8BFF9C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143B02ED-EEF9-405E-BB61-A1E08A4E9759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47817AFD-7C92-4F4E-BD53-2ED9C1C5E357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58" name="四角形: 角を丸くする 957">
                    <a:extLst>
                      <a:ext uri="{FF2B5EF4-FFF2-40B4-BE49-F238E27FC236}">
                        <a16:creationId xmlns:a16="http://schemas.microsoft.com/office/drawing/2014/main" id="{A40E47C6-8E8E-4993-A643-A52A60BD5B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9" name="四角形: 角を丸くする 958">
                    <a:extLst>
                      <a:ext uri="{FF2B5EF4-FFF2-40B4-BE49-F238E27FC236}">
                        <a16:creationId xmlns:a16="http://schemas.microsoft.com/office/drawing/2014/main" id="{B1F0080C-984B-44C3-BF4F-CE7DB27EACD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0" name="四角形: 角を丸くする 959">
                    <a:extLst>
                      <a:ext uri="{FF2B5EF4-FFF2-40B4-BE49-F238E27FC236}">
                        <a16:creationId xmlns:a16="http://schemas.microsoft.com/office/drawing/2014/main" id="{EB062051-46AE-4F03-AD31-7FB7FAB5E38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1" name="四角形: 角を丸くする 960">
                    <a:extLst>
                      <a:ext uri="{FF2B5EF4-FFF2-40B4-BE49-F238E27FC236}">
                        <a16:creationId xmlns:a16="http://schemas.microsoft.com/office/drawing/2014/main" id="{2D8CC5BA-280B-4384-B3AA-CB755DB5718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2" name="四角形: 角を丸くする 961">
                    <a:extLst>
                      <a:ext uri="{FF2B5EF4-FFF2-40B4-BE49-F238E27FC236}">
                        <a16:creationId xmlns:a16="http://schemas.microsoft.com/office/drawing/2014/main" id="{B40ABB02-3B2D-4AC8-8957-8163119FEA3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3" name="四角形: 角を丸くする 962">
                    <a:extLst>
                      <a:ext uri="{FF2B5EF4-FFF2-40B4-BE49-F238E27FC236}">
                        <a16:creationId xmlns:a16="http://schemas.microsoft.com/office/drawing/2014/main" id="{C0D6A1FE-7DDD-49B1-8910-1D1A49D7880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4" name="四角形: 角を丸くする 963">
                    <a:extLst>
                      <a:ext uri="{FF2B5EF4-FFF2-40B4-BE49-F238E27FC236}">
                        <a16:creationId xmlns:a16="http://schemas.microsoft.com/office/drawing/2014/main" id="{31F66322-8773-4541-A5BD-0F37F9A823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四角形: 角を丸くする 964">
                    <a:extLst>
                      <a:ext uri="{FF2B5EF4-FFF2-40B4-BE49-F238E27FC236}">
                        <a16:creationId xmlns:a16="http://schemas.microsoft.com/office/drawing/2014/main" id="{4262FC67-FA64-4D42-98EB-EF4A2346775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5F13A32E-5829-4ABD-A5B0-F85129EFD6E2}"/>
                </a:ext>
              </a:extLst>
            </p:cNvPr>
            <p:cNvGrpSpPr/>
            <p:nvPr/>
          </p:nvGrpSpPr>
          <p:grpSpPr>
            <a:xfrm>
              <a:off x="3479459" y="3694812"/>
              <a:ext cx="2415772" cy="733990"/>
              <a:chOff x="1024801" y="4374474"/>
              <a:chExt cx="2068498" cy="628477"/>
            </a:xfrm>
          </p:grpSpPr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C8727F88-EE3F-428C-9C27-72E43E146A06}"/>
                  </a:ext>
                </a:extLst>
              </p:cNvPr>
              <p:cNvGrpSpPr/>
              <p:nvPr/>
            </p:nvGrpSpPr>
            <p:grpSpPr>
              <a:xfrm>
                <a:off x="1024801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E4709FDB-3DA3-4718-8B8C-C651C6088C2A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C17E4F11-6D77-42EF-915C-7A968AB63085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47" name="四角形: 上の 2 つの角を丸める 946">
                    <a:extLst>
                      <a:ext uri="{FF2B5EF4-FFF2-40B4-BE49-F238E27FC236}">
                        <a16:creationId xmlns:a16="http://schemas.microsoft.com/office/drawing/2014/main" id="{FA8D77EE-9B39-4ABC-BCAC-DD1237928141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8" name="台形 947">
                    <a:extLst>
                      <a:ext uri="{FF2B5EF4-FFF2-40B4-BE49-F238E27FC236}">
                        <a16:creationId xmlns:a16="http://schemas.microsoft.com/office/drawing/2014/main" id="{FDC78C87-6683-4B28-988C-2A60AB7C12C6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F61A3126-DE25-451D-9C1A-60E9456154F7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A16117A6-BA1B-44B4-A4D6-452AA417F81D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39" name="四角形: 角を丸くする 938">
                    <a:extLst>
                      <a:ext uri="{FF2B5EF4-FFF2-40B4-BE49-F238E27FC236}">
                        <a16:creationId xmlns:a16="http://schemas.microsoft.com/office/drawing/2014/main" id="{AD9C220B-413B-48C8-8613-825F8498F9E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0" name="四角形: 角を丸くする 939">
                    <a:extLst>
                      <a:ext uri="{FF2B5EF4-FFF2-40B4-BE49-F238E27FC236}">
                        <a16:creationId xmlns:a16="http://schemas.microsoft.com/office/drawing/2014/main" id="{045134AF-28A5-4BBA-8441-3F42633E33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1" name="四角形: 角を丸くする 940">
                    <a:extLst>
                      <a:ext uri="{FF2B5EF4-FFF2-40B4-BE49-F238E27FC236}">
                        <a16:creationId xmlns:a16="http://schemas.microsoft.com/office/drawing/2014/main" id="{97596D59-FB23-4200-A615-B25DB488DE4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2" name="四角形: 角を丸くする 941">
                    <a:extLst>
                      <a:ext uri="{FF2B5EF4-FFF2-40B4-BE49-F238E27FC236}">
                        <a16:creationId xmlns:a16="http://schemas.microsoft.com/office/drawing/2014/main" id="{57C3A2C1-D233-4064-97F6-932027FC90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3" name="四角形: 角を丸くする 942">
                    <a:extLst>
                      <a:ext uri="{FF2B5EF4-FFF2-40B4-BE49-F238E27FC236}">
                        <a16:creationId xmlns:a16="http://schemas.microsoft.com/office/drawing/2014/main" id="{6A3FF3E1-6A22-4AE4-B0D7-F1FD72826F2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4" name="四角形: 角を丸くする 943">
                    <a:extLst>
                      <a:ext uri="{FF2B5EF4-FFF2-40B4-BE49-F238E27FC236}">
                        <a16:creationId xmlns:a16="http://schemas.microsoft.com/office/drawing/2014/main" id="{856C3566-14FA-4DD8-9AE6-93B73F35EF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5" name="四角形: 角を丸くする 944">
                    <a:extLst>
                      <a:ext uri="{FF2B5EF4-FFF2-40B4-BE49-F238E27FC236}">
                        <a16:creationId xmlns:a16="http://schemas.microsoft.com/office/drawing/2014/main" id="{6CD9C070-BD87-4DDA-85A3-B255670610C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6" name="四角形: 角を丸くする 945">
                    <a:extLst>
                      <a:ext uri="{FF2B5EF4-FFF2-40B4-BE49-F238E27FC236}">
                        <a16:creationId xmlns:a16="http://schemas.microsoft.com/office/drawing/2014/main" id="{6C77AB7D-9C15-4401-AC14-CCDEF650FB1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E68A668B-86B4-4000-B150-1DBAA2FA48F0}"/>
                  </a:ext>
                </a:extLst>
              </p:cNvPr>
              <p:cNvGrpSpPr/>
              <p:nvPr/>
            </p:nvGrpSpPr>
            <p:grpSpPr>
              <a:xfrm>
                <a:off x="2698844" y="4423377"/>
                <a:ext cx="394455" cy="579574"/>
                <a:chOff x="1176337" y="4293394"/>
                <a:chExt cx="542926" cy="797724"/>
              </a:xfrm>
            </p:grpSpPr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960FD14D-B265-4DF8-A1AA-6AA71AC1D471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7AF00B93-A28E-4048-BBDF-94669FE0D752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33" name="四角形: 上の 2 つの角を丸める 932">
                    <a:extLst>
                      <a:ext uri="{FF2B5EF4-FFF2-40B4-BE49-F238E27FC236}">
                        <a16:creationId xmlns:a16="http://schemas.microsoft.com/office/drawing/2014/main" id="{F3E650C2-4A54-48C3-961E-EBB51F595A09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台形 933">
                    <a:extLst>
                      <a:ext uri="{FF2B5EF4-FFF2-40B4-BE49-F238E27FC236}">
                        <a16:creationId xmlns:a16="http://schemas.microsoft.com/office/drawing/2014/main" id="{D9632C46-EC88-45EF-9148-25E3AC7CC88E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B001AD5E-AE15-40D1-92F4-CC9F88F957B8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24" name="グループ化 923">
                  <a:extLst>
                    <a:ext uri="{FF2B5EF4-FFF2-40B4-BE49-F238E27FC236}">
                      <a16:creationId xmlns:a16="http://schemas.microsoft.com/office/drawing/2014/main" id="{F694FD48-9534-46DC-B4E6-EF928857E7B6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25" name="四角形: 角を丸くする 924">
                    <a:extLst>
                      <a:ext uri="{FF2B5EF4-FFF2-40B4-BE49-F238E27FC236}">
                        <a16:creationId xmlns:a16="http://schemas.microsoft.com/office/drawing/2014/main" id="{A7EC7A5E-5D26-4468-84C3-A4075E07610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6" name="四角形: 角を丸くする 925">
                    <a:extLst>
                      <a:ext uri="{FF2B5EF4-FFF2-40B4-BE49-F238E27FC236}">
                        <a16:creationId xmlns:a16="http://schemas.microsoft.com/office/drawing/2014/main" id="{F2D2AD80-9D72-45CE-885E-55B97834216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7" name="四角形: 角を丸くする 926">
                    <a:extLst>
                      <a:ext uri="{FF2B5EF4-FFF2-40B4-BE49-F238E27FC236}">
                        <a16:creationId xmlns:a16="http://schemas.microsoft.com/office/drawing/2014/main" id="{AA61D5F1-CB1F-44A7-B9B2-BA0B5B9303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8" name="四角形: 角を丸くする 927">
                    <a:extLst>
                      <a:ext uri="{FF2B5EF4-FFF2-40B4-BE49-F238E27FC236}">
                        <a16:creationId xmlns:a16="http://schemas.microsoft.com/office/drawing/2014/main" id="{576A2551-32E4-4CAF-BE89-6543A9F6871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9" name="四角形: 角を丸くする 928">
                    <a:extLst>
                      <a:ext uri="{FF2B5EF4-FFF2-40B4-BE49-F238E27FC236}">
                        <a16:creationId xmlns:a16="http://schemas.microsoft.com/office/drawing/2014/main" id="{C7DC09FA-59B9-431A-811E-C884D847CD7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四角形: 角を丸くする 929">
                    <a:extLst>
                      <a:ext uri="{FF2B5EF4-FFF2-40B4-BE49-F238E27FC236}">
                        <a16:creationId xmlns:a16="http://schemas.microsoft.com/office/drawing/2014/main" id="{62FE4F48-B82F-4CB8-9FC8-8936EB9DDE0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四角形: 角を丸くする 930">
                    <a:extLst>
                      <a:ext uri="{FF2B5EF4-FFF2-40B4-BE49-F238E27FC236}">
                        <a16:creationId xmlns:a16="http://schemas.microsoft.com/office/drawing/2014/main" id="{AC6FA7DE-F1C5-42D2-924C-550A332996C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四角形: 角を丸くする 931">
                    <a:extLst>
                      <a:ext uri="{FF2B5EF4-FFF2-40B4-BE49-F238E27FC236}">
                        <a16:creationId xmlns:a16="http://schemas.microsoft.com/office/drawing/2014/main" id="{CFAC12DC-3A24-47D0-B7A8-A4FF41E266D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96A1B7D1-5164-438B-B257-4D3269DD340E}"/>
                  </a:ext>
                </a:extLst>
              </p:cNvPr>
              <p:cNvGrpSpPr/>
              <p:nvPr/>
            </p:nvGrpSpPr>
            <p:grpSpPr>
              <a:xfrm>
                <a:off x="1797800" y="4403212"/>
                <a:ext cx="410545" cy="599734"/>
                <a:chOff x="285749" y="4297998"/>
                <a:chExt cx="542926" cy="793120"/>
              </a:xfrm>
            </p:grpSpPr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360467DF-B9AB-4259-A30B-379738D12CE0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17" name="台形 916">
                    <a:extLst>
                      <a:ext uri="{FF2B5EF4-FFF2-40B4-BE49-F238E27FC236}">
                        <a16:creationId xmlns:a16="http://schemas.microsoft.com/office/drawing/2014/main" id="{37D1074E-4A8A-4FE3-BAAB-0CFEB5271B40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A2E2D574-433E-40E7-8B44-B9CED13E564E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四角形: 上の 2 つの角を丸める 918">
                    <a:extLst>
                      <a:ext uri="{FF2B5EF4-FFF2-40B4-BE49-F238E27FC236}">
                        <a16:creationId xmlns:a16="http://schemas.microsoft.com/office/drawing/2014/main" id="{02776332-5C35-4602-BB2A-C69935477EED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台形 919">
                    <a:extLst>
                      <a:ext uri="{FF2B5EF4-FFF2-40B4-BE49-F238E27FC236}">
                        <a16:creationId xmlns:a16="http://schemas.microsoft.com/office/drawing/2014/main" id="{F314CE82-FC4C-4A26-B770-4470A4D6C1FC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8" name="グループ化 907">
                  <a:extLst>
                    <a:ext uri="{FF2B5EF4-FFF2-40B4-BE49-F238E27FC236}">
                      <a16:creationId xmlns:a16="http://schemas.microsoft.com/office/drawing/2014/main" id="{9278D0BF-39AD-4CC7-9ACA-9B3499B49B17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909" name="四角形: 角を丸くする 908">
                    <a:extLst>
                      <a:ext uri="{FF2B5EF4-FFF2-40B4-BE49-F238E27FC236}">
                        <a16:creationId xmlns:a16="http://schemas.microsoft.com/office/drawing/2014/main" id="{B285DBCD-B171-445A-A869-3A09AB95677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0" name="四角形: 角を丸くする 909">
                    <a:extLst>
                      <a:ext uri="{FF2B5EF4-FFF2-40B4-BE49-F238E27FC236}">
                        <a16:creationId xmlns:a16="http://schemas.microsoft.com/office/drawing/2014/main" id="{3A37D8BF-3FB2-42AF-8EC2-17EA41C6EC8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四角形: 角を丸くする 910">
                    <a:extLst>
                      <a:ext uri="{FF2B5EF4-FFF2-40B4-BE49-F238E27FC236}">
                        <a16:creationId xmlns:a16="http://schemas.microsoft.com/office/drawing/2014/main" id="{FE0CBB8F-2D79-471F-AC2D-D00D0A92F80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2" name="四角形: 角を丸くする 911">
                    <a:extLst>
                      <a:ext uri="{FF2B5EF4-FFF2-40B4-BE49-F238E27FC236}">
                        <a16:creationId xmlns:a16="http://schemas.microsoft.com/office/drawing/2014/main" id="{9E58598B-0593-4BF5-97DD-2D72DCD2178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四角形: 角を丸くする 912">
                    <a:extLst>
                      <a:ext uri="{FF2B5EF4-FFF2-40B4-BE49-F238E27FC236}">
                        <a16:creationId xmlns:a16="http://schemas.microsoft.com/office/drawing/2014/main" id="{14AE7FC7-D553-4385-8D33-31612B31186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4" name="四角形: 角を丸くする 913">
                    <a:extLst>
                      <a:ext uri="{FF2B5EF4-FFF2-40B4-BE49-F238E27FC236}">
                        <a16:creationId xmlns:a16="http://schemas.microsoft.com/office/drawing/2014/main" id="{044D64EA-C996-4447-8F79-09EA7854F77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0F36F91A-9DC3-4EDB-9483-8A14B358961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5598EDF6-B5D7-4DAA-95E0-EA647E201EC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2FB3CFD9-E5BE-4A59-8ED7-CA490B23578D}"/>
                  </a:ext>
                </a:extLst>
              </p:cNvPr>
              <p:cNvGrpSpPr/>
              <p:nvPr/>
            </p:nvGrpSpPr>
            <p:grpSpPr>
              <a:xfrm>
                <a:off x="1349457" y="4378102"/>
                <a:ext cx="427735" cy="624845"/>
                <a:chOff x="285749" y="4297998"/>
                <a:chExt cx="542926" cy="793120"/>
              </a:xfrm>
            </p:grpSpPr>
            <p:grpSp>
              <p:nvGrpSpPr>
                <p:cNvPr id="893" name="グループ化 892">
                  <a:extLst>
                    <a:ext uri="{FF2B5EF4-FFF2-40B4-BE49-F238E27FC236}">
                      <a16:creationId xmlns:a16="http://schemas.microsoft.com/office/drawing/2014/main" id="{6CDA864C-8CF6-41FA-A48E-7E7D89801185}"/>
                    </a:ext>
                  </a:extLst>
                </p:cNvPr>
                <p:cNvGrpSpPr/>
                <p:nvPr/>
              </p:nvGrpSpPr>
              <p:grpSpPr>
                <a:xfrm>
                  <a:off x="285749" y="4297998"/>
                  <a:ext cx="542926" cy="793120"/>
                  <a:chOff x="1176337" y="4297998"/>
                  <a:chExt cx="542926" cy="793120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903" name="台形 902">
                    <a:extLst>
                      <a:ext uri="{FF2B5EF4-FFF2-40B4-BE49-F238E27FC236}">
                        <a16:creationId xmlns:a16="http://schemas.microsoft.com/office/drawing/2014/main" id="{F51226ED-3390-41AC-88D4-07518CBC5883}"/>
                      </a:ext>
                    </a:extLst>
                  </p:cNvPr>
                  <p:cNvSpPr/>
                  <p:nvPr/>
                </p:nvSpPr>
                <p:spPr>
                  <a:xfrm>
                    <a:off x="1374775" y="4720910"/>
                    <a:ext cx="158750" cy="136525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681AA2B8-FD8E-48AF-9DC9-4250DE0527D0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518285"/>
                  </a:xfrm>
                  <a:custGeom>
                    <a:avLst/>
                    <a:gdLst>
                      <a:gd name="connsiteX0" fmla="*/ 216694 w 433388"/>
                      <a:gd name="connsiteY0" fmla="*/ 0 h 518285"/>
                      <a:gd name="connsiteX1" fmla="*/ 433388 w 433388"/>
                      <a:gd name="connsiteY1" fmla="*/ 250032 h 518285"/>
                      <a:gd name="connsiteX2" fmla="*/ 416359 w 433388"/>
                      <a:gd name="connsiteY2" fmla="*/ 347356 h 518285"/>
                      <a:gd name="connsiteX3" fmla="*/ 411946 w 433388"/>
                      <a:gd name="connsiteY3" fmla="*/ 354909 h 518285"/>
                      <a:gd name="connsiteX4" fmla="*/ 412092 w 433388"/>
                      <a:gd name="connsiteY4" fmla="*/ 355207 h 518285"/>
                      <a:gd name="connsiteX5" fmla="*/ 367957 w 433388"/>
                      <a:gd name="connsiteY5" fmla="*/ 505585 h 518285"/>
                      <a:gd name="connsiteX6" fmla="*/ 366512 w 433388"/>
                      <a:gd name="connsiteY6" fmla="*/ 440207 h 518285"/>
                      <a:gd name="connsiteX7" fmla="*/ 366320 w 433388"/>
                      <a:gd name="connsiteY7" fmla="*/ 439360 h 518285"/>
                      <a:gd name="connsiteX8" fmla="*/ 365065 w 433388"/>
                      <a:gd name="connsiteY8" fmla="*/ 450037 h 518285"/>
                      <a:gd name="connsiteX9" fmla="*/ 317157 w 433388"/>
                      <a:gd name="connsiteY9" fmla="*/ 505585 h 518285"/>
                      <a:gd name="connsiteX10" fmla="*/ 316338 w 433388"/>
                      <a:gd name="connsiteY10" fmla="*/ 468516 h 518285"/>
                      <a:gd name="connsiteX11" fmla="*/ 301041 w 433388"/>
                      <a:gd name="connsiteY11" fmla="*/ 480416 h 518285"/>
                      <a:gd name="connsiteX12" fmla="*/ 297934 w 433388"/>
                      <a:gd name="connsiteY12" fmla="*/ 481529 h 518285"/>
                      <a:gd name="connsiteX13" fmla="*/ 296061 w 433388"/>
                      <a:gd name="connsiteY13" fmla="*/ 485140 h 518285"/>
                      <a:gd name="connsiteX14" fmla="*/ 266357 w 433388"/>
                      <a:gd name="connsiteY14" fmla="*/ 505585 h 518285"/>
                      <a:gd name="connsiteX15" fmla="*/ 266077 w 433388"/>
                      <a:gd name="connsiteY15" fmla="*/ 492939 h 518285"/>
                      <a:gd name="connsiteX16" fmla="*/ 260366 w 433388"/>
                      <a:gd name="connsiteY16" fmla="*/ 494985 h 518285"/>
                      <a:gd name="connsiteX17" fmla="*/ 216694 w 433388"/>
                      <a:gd name="connsiteY17" fmla="*/ 500064 h 518285"/>
                      <a:gd name="connsiteX18" fmla="*/ 178622 w 433388"/>
                      <a:gd name="connsiteY18" fmla="*/ 495636 h 518285"/>
                      <a:gd name="connsiteX19" fmla="*/ 178121 w 433388"/>
                      <a:gd name="connsiteY19" fmla="*/ 518285 h 518285"/>
                      <a:gd name="connsiteX20" fmla="*/ 148417 w 433388"/>
                      <a:gd name="connsiteY20" fmla="*/ 497840 h 518285"/>
                      <a:gd name="connsiteX21" fmla="*/ 140986 w 433388"/>
                      <a:gd name="connsiteY21" fmla="*/ 483510 h 518285"/>
                      <a:gd name="connsiteX22" fmla="*/ 132347 w 433388"/>
                      <a:gd name="connsiteY22" fmla="*/ 480416 h 518285"/>
                      <a:gd name="connsiteX23" fmla="*/ 121985 w 433388"/>
                      <a:gd name="connsiteY23" fmla="*/ 472355 h 518285"/>
                      <a:gd name="connsiteX24" fmla="*/ 120970 w 433388"/>
                      <a:gd name="connsiteY24" fmla="*/ 518285 h 518285"/>
                      <a:gd name="connsiteX25" fmla="*/ 73063 w 433388"/>
                      <a:gd name="connsiteY25" fmla="*/ 462737 h 518285"/>
                      <a:gd name="connsiteX26" fmla="*/ 71807 w 433388"/>
                      <a:gd name="connsiteY26" fmla="*/ 452060 h 518285"/>
                      <a:gd name="connsiteX27" fmla="*/ 71615 w 433388"/>
                      <a:gd name="connsiteY27" fmla="*/ 452907 h 518285"/>
                      <a:gd name="connsiteX28" fmla="*/ 70170 w 433388"/>
                      <a:gd name="connsiteY28" fmla="*/ 518285 h 518285"/>
                      <a:gd name="connsiteX29" fmla="*/ 26035 w 433388"/>
                      <a:gd name="connsiteY29" fmla="*/ 367907 h 518285"/>
                      <a:gd name="connsiteX30" fmla="*/ 27405 w 433388"/>
                      <a:gd name="connsiteY30" fmla="*/ 365114 h 518285"/>
                      <a:gd name="connsiteX31" fmla="*/ 17029 w 433388"/>
                      <a:gd name="connsiteY31" fmla="*/ 347356 h 518285"/>
                      <a:gd name="connsiteX32" fmla="*/ 0 w 433388"/>
                      <a:gd name="connsiteY32" fmla="*/ 250032 h 518285"/>
                      <a:gd name="connsiteX33" fmla="*/ 216694 w 433388"/>
                      <a:gd name="connsiteY33" fmla="*/ 0 h 518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433388" h="518285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cubicBezTo>
                          <a:pt x="433388" y="284555"/>
                          <a:pt x="427324" y="317443"/>
                          <a:pt x="416359" y="347356"/>
                        </a:cubicBezTo>
                        <a:lnTo>
                          <a:pt x="411946" y="354909"/>
                        </a:lnTo>
                        <a:lnTo>
                          <a:pt x="412092" y="355207"/>
                        </a:lnTo>
                        <a:cubicBezTo>
                          <a:pt x="434358" y="422921"/>
                          <a:pt x="414598" y="490248"/>
                          <a:pt x="367957" y="505585"/>
                        </a:cubicBezTo>
                        <a:cubicBezTo>
                          <a:pt x="369829" y="484174"/>
                          <a:pt x="369279" y="462173"/>
                          <a:pt x="366512" y="440207"/>
                        </a:cubicBezTo>
                        <a:lnTo>
                          <a:pt x="366320" y="439360"/>
                        </a:lnTo>
                        <a:lnTo>
                          <a:pt x="365065" y="450037"/>
                        </a:lnTo>
                        <a:cubicBezTo>
                          <a:pt x="357078" y="477250"/>
                          <a:pt x="340478" y="497916"/>
                          <a:pt x="317157" y="505585"/>
                        </a:cubicBezTo>
                        <a:lnTo>
                          <a:pt x="316338" y="468516"/>
                        </a:lnTo>
                        <a:lnTo>
                          <a:pt x="301041" y="480416"/>
                        </a:lnTo>
                        <a:lnTo>
                          <a:pt x="297934" y="481529"/>
                        </a:lnTo>
                        <a:lnTo>
                          <a:pt x="296061" y="485140"/>
                        </a:lnTo>
                        <a:cubicBezTo>
                          <a:pt x="287997" y="494667"/>
                          <a:pt x="278017" y="501751"/>
                          <a:pt x="266357" y="505585"/>
                        </a:cubicBezTo>
                        <a:lnTo>
                          <a:pt x="266077" y="492939"/>
                        </a:lnTo>
                        <a:lnTo>
                          <a:pt x="260366" y="494985"/>
                        </a:lnTo>
                        <a:cubicBezTo>
                          <a:pt x="246259" y="498315"/>
                          <a:pt x="231654" y="500064"/>
                          <a:pt x="216694" y="500064"/>
                        </a:cubicBezTo>
                        <a:lnTo>
                          <a:pt x="178622" y="495636"/>
                        </a:lnTo>
                        <a:lnTo>
                          <a:pt x="178121" y="518285"/>
                        </a:lnTo>
                        <a:cubicBezTo>
                          <a:pt x="166461" y="514451"/>
                          <a:pt x="156481" y="507367"/>
                          <a:pt x="148417" y="497840"/>
                        </a:cubicBezTo>
                        <a:lnTo>
                          <a:pt x="140986" y="483510"/>
                        </a:lnTo>
                        <a:lnTo>
                          <a:pt x="132347" y="480416"/>
                        </a:lnTo>
                        <a:lnTo>
                          <a:pt x="121985" y="472355"/>
                        </a:lnTo>
                        <a:lnTo>
                          <a:pt x="120970" y="518285"/>
                        </a:lnTo>
                        <a:cubicBezTo>
                          <a:pt x="97650" y="510616"/>
                          <a:pt x="81049" y="489950"/>
                          <a:pt x="73063" y="462737"/>
                        </a:cubicBezTo>
                        <a:lnTo>
                          <a:pt x="71807" y="452060"/>
                        </a:lnTo>
                        <a:lnTo>
                          <a:pt x="71615" y="452907"/>
                        </a:lnTo>
                        <a:cubicBezTo>
                          <a:pt x="68848" y="474873"/>
                          <a:pt x="68298" y="496874"/>
                          <a:pt x="70170" y="518285"/>
                        </a:cubicBezTo>
                        <a:cubicBezTo>
                          <a:pt x="23529" y="502948"/>
                          <a:pt x="3769" y="435621"/>
                          <a:pt x="26035" y="367907"/>
                        </a:cubicBezTo>
                        <a:lnTo>
                          <a:pt x="27405" y="365114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5" name="四角形: 上の 2 つの角を丸める 904">
                    <a:extLst>
                      <a:ext uri="{FF2B5EF4-FFF2-40B4-BE49-F238E27FC236}">
                        <a16:creationId xmlns:a16="http://schemas.microsoft.com/office/drawing/2014/main" id="{ED95D2D1-EC22-4944-B63C-A4E6DAA421BC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6" name="台形 905">
                    <a:extLst>
                      <a:ext uri="{FF2B5EF4-FFF2-40B4-BE49-F238E27FC236}">
                        <a16:creationId xmlns:a16="http://schemas.microsoft.com/office/drawing/2014/main" id="{A7AA7F80-44D8-41A5-9C99-2A4D37256FE9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4" name="グループ化 893">
                  <a:extLst>
                    <a:ext uri="{FF2B5EF4-FFF2-40B4-BE49-F238E27FC236}">
                      <a16:creationId xmlns:a16="http://schemas.microsoft.com/office/drawing/2014/main" id="{300C9F8A-87B8-4FBB-BD4D-24CABD93FD7B}"/>
                    </a:ext>
                  </a:extLst>
                </p:cNvPr>
                <p:cNvGrpSpPr/>
                <p:nvPr/>
              </p:nvGrpSpPr>
              <p:grpSpPr>
                <a:xfrm>
                  <a:off x="364514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895" name="四角形: 角を丸くする 894">
                    <a:extLst>
                      <a:ext uri="{FF2B5EF4-FFF2-40B4-BE49-F238E27FC236}">
                        <a16:creationId xmlns:a16="http://schemas.microsoft.com/office/drawing/2014/main" id="{B5C4AF4D-9DB7-4537-A422-33335A79A29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6" name="四角形: 角を丸くする 895">
                    <a:extLst>
                      <a:ext uri="{FF2B5EF4-FFF2-40B4-BE49-F238E27FC236}">
                        <a16:creationId xmlns:a16="http://schemas.microsoft.com/office/drawing/2014/main" id="{D95F409B-12CB-4F8A-8010-ED724A17C1A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四角形: 角を丸くする 896">
                    <a:extLst>
                      <a:ext uri="{FF2B5EF4-FFF2-40B4-BE49-F238E27FC236}">
                        <a16:creationId xmlns:a16="http://schemas.microsoft.com/office/drawing/2014/main" id="{E2DEA37B-CF21-4A1B-8ECF-A7CB4972750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8" name="四角形: 角を丸くする 897">
                    <a:extLst>
                      <a:ext uri="{FF2B5EF4-FFF2-40B4-BE49-F238E27FC236}">
                        <a16:creationId xmlns:a16="http://schemas.microsoft.com/office/drawing/2014/main" id="{358C0F24-579F-41DD-ADCF-5E2788AF47A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四角形: 角を丸くする 898">
                    <a:extLst>
                      <a:ext uri="{FF2B5EF4-FFF2-40B4-BE49-F238E27FC236}">
                        <a16:creationId xmlns:a16="http://schemas.microsoft.com/office/drawing/2014/main" id="{493A79EC-97A1-44AA-9A9C-BB90299FAF3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0" name="四角形: 角を丸くする 899">
                    <a:extLst>
                      <a:ext uri="{FF2B5EF4-FFF2-40B4-BE49-F238E27FC236}">
                        <a16:creationId xmlns:a16="http://schemas.microsoft.com/office/drawing/2014/main" id="{05F805DC-F995-4581-BB93-8A09F287745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1" name="四角形: 角を丸くする 900">
                    <a:extLst>
                      <a:ext uri="{FF2B5EF4-FFF2-40B4-BE49-F238E27FC236}">
                        <a16:creationId xmlns:a16="http://schemas.microsoft.com/office/drawing/2014/main" id="{F3B07884-BB11-423A-88C3-75C8FB03434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2" name="四角形: 角を丸くする 901">
                    <a:extLst>
                      <a:ext uri="{FF2B5EF4-FFF2-40B4-BE49-F238E27FC236}">
                        <a16:creationId xmlns:a16="http://schemas.microsoft.com/office/drawing/2014/main" id="{2D4D12FD-9E69-44B1-AF9B-9E5F9D8888B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6C763DD4-48A0-4505-8996-8AFAF2647711}"/>
                  </a:ext>
                </a:extLst>
              </p:cNvPr>
              <p:cNvGrpSpPr/>
              <p:nvPr/>
            </p:nvGrpSpPr>
            <p:grpSpPr>
              <a:xfrm>
                <a:off x="2240045" y="4374474"/>
                <a:ext cx="427735" cy="628472"/>
                <a:chOff x="1176337" y="4293394"/>
                <a:chExt cx="542926" cy="797724"/>
              </a:xfrm>
            </p:grpSpPr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83B4716E-3649-4A43-9923-2267E4846381}"/>
                    </a:ext>
                  </a:extLst>
                </p:cNvPr>
                <p:cNvSpPr/>
                <p:nvPr/>
              </p:nvSpPr>
              <p:spPr>
                <a:xfrm>
                  <a:off x="1233488" y="4293394"/>
                  <a:ext cx="435768" cy="564040"/>
                </a:xfrm>
                <a:custGeom>
                  <a:avLst/>
                  <a:gdLst>
                    <a:gd name="connsiteX0" fmla="*/ 217884 w 435768"/>
                    <a:gd name="connsiteY0" fmla="*/ 0 h 564040"/>
                    <a:gd name="connsiteX1" fmla="*/ 435768 w 435768"/>
                    <a:gd name="connsiteY1" fmla="*/ 247889 h 564040"/>
                    <a:gd name="connsiteX2" fmla="*/ 302694 w 435768"/>
                    <a:gd name="connsiteY2" fmla="*/ 476298 h 564040"/>
                    <a:gd name="connsiteX3" fmla="*/ 280097 w 435768"/>
                    <a:gd name="connsiteY3" fmla="*/ 484279 h 564040"/>
                    <a:gd name="connsiteX4" fmla="*/ 300037 w 435768"/>
                    <a:gd name="connsiteY4" fmla="*/ 564040 h 564040"/>
                    <a:gd name="connsiteX5" fmla="*/ 141287 w 435768"/>
                    <a:gd name="connsiteY5" fmla="*/ 564040 h 564040"/>
                    <a:gd name="connsiteX6" fmla="*/ 160777 w 435768"/>
                    <a:gd name="connsiteY6" fmla="*/ 486082 h 564040"/>
                    <a:gd name="connsiteX7" fmla="*/ 133074 w 435768"/>
                    <a:gd name="connsiteY7" fmla="*/ 476298 h 564040"/>
                    <a:gd name="connsiteX8" fmla="*/ 0 w 435768"/>
                    <a:gd name="connsiteY8" fmla="*/ 247889 h 564040"/>
                    <a:gd name="connsiteX9" fmla="*/ 217884 w 435768"/>
                    <a:gd name="connsiteY9" fmla="*/ 0 h 56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768" h="564040">
                      <a:moveTo>
                        <a:pt x="217884" y="0"/>
                      </a:moveTo>
                      <a:cubicBezTo>
                        <a:pt x="338218" y="0"/>
                        <a:pt x="435768" y="110984"/>
                        <a:pt x="435768" y="247889"/>
                      </a:cubicBezTo>
                      <a:cubicBezTo>
                        <a:pt x="435768" y="350568"/>
                        <a:pt x="380896" y="438666"/>
                        <a:pt x="302694" y="476298"/>
                      </a:cubicBezTo>
                      <a:lnTo>
                        <a:pt x="280097" y="484279"/>
                      </a:lnTo>
                      <a:lnTo>
                        <a:pt x="300037" y="564040"/>
                      </a:lnTo>
                      <a:lnTo>
                        <a:pt x="141287" y="564040"/>
                      </a:lnTo>
                      <a:lnTo>
                        <a:pt x="160777" y="486082"/>
                      </a:lnTo>
                      <a:lnTo>
                        <a:pt x="133074" y="476298"/>
                      </a:lnTo>
                      <a:cubicBezTo>
                        <a:pt x="54872" y="438666"/>
                        <a:pt x="0" y="350568"/>
                        <a:pt x="0" y="247889"/>
                      </a:cubicBezTo>
                      <a:cubicBezTo>
                        <a:pt x="0" y="110984"/>
                        <a:pt x="97550" y="0"/>
                        <a:pt x="21788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436CC6D5-614D-4493-BFF7-C290002DF99B}"/>
                    </a:ext>
                  </a:extLst>
                </p:cNvPr>
                <p:cNvGrpSpPr/>
                <p:nvPr/>
              </p:nvGrpSpPr>
              <p:grpSpPr>
                <a:xfrm>
                  <a:off x="1176337" y="4826321"/>
                  <a:ext cx="542926" cy="264797"/>
                  <a:chOff x="1176337" y="4826321"/>
                  <a:chExt cx="542926" cy="264797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891" name="四角形: 上の 2 つの角を丸める 890">
                    <a:extLst>
                      <a:ext uri="{FF2B5EF4-FFF2-40B4-BE49-F238E27FC236}">
                        <a16:creationId xmlns:a16="http://schemas.microsoft.com/office/drawing/2014/main" id="{AE36F261-495F-4545-B974-0DD780A63FEA}"/>
                      </a:ext>
                    </a:extLst>
                  </p:cNvPr>
                  <p:cNvSpPr/>
                  <p:nvPr/>
                </p:nvSpPr>
                <p:spPr>
                  <a:xfrm>
                    <a:off x="1328737" y="4826321"/>
                    <a:ext cx="242888" cy="62228"/>
                  </a:xfrm>
                  <a:prstGeom prst="round2Same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台形 891">
                    <a:extLst>
                      <a:ext uri="{FF2B5EF4-FFF2-40B4-BE49-F238E27FC236}">
                        <a16:creationId xmlns:a16="http://schemas.microsoft.com/office/drawing/2014/main" id="{A2E6C5AD-528A-45D4-B241-0F12AA26B40D}"/>
                      </a:ext>
                    </a:extLst>
                  </p:cNvPr>
                  <p:cNvSpPr/>
                  <p:nvPr/>
                </p:nvSpPr>
                <p:spPr>
                  <a:xfrm>
                    <a:off x="1176337" y="4854575"/>
                    <a:ext cx="542926" cy="236543"/>
                  </a:xfrm>
                  <a:prstGeom prst="trapezoid">
                    <a:avLst>
                      <a:gd name="adj" fmla="val 33054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4F7BD31E-08B1-42BD-9D9D-DC8B86BDA7C8}"/>
                    </a:ext>
                  </a:extLst>
                </p:cNvPr>
                <p:cNvSpPr/>
                <p:nvPr/>
              </p:nvSpPr>
              <p:spPr>
                <a:xfrm>
                  <a:off x="1233487" y="4297998"/>
                  <a:ext cx="433388" cy="375592"/>
                </a:xfrm>
                <a:custGeom>
                  <a:avLst/>
                  <a:gdLst>
                    <a:gd name="connsiteX0" fmla="*/ 216694 w 433388"/>
                    <a:gd name="connsiteY0" fmla="*/ 0 h 375592"/>
                    <a:gd name="connsiteX1" fmla="*/ 433388 w 433388"/>
                    <a:gd name="connsiteY1" fmla="*/ 250032 h 375592"/>
                    <a:gd name="connsiteX2" fmla="*/ 416586 w 433388"/>
                    <a:gd name="connsiteY2" fmla="*/ 346057 h 375592"/>
                    <a:gd name="connsiteX3" fmla="*/ 375037 w 433388"/>
                    <a:gd name="connsiteY3" fmla="*/ 358127 h 375592"/>
                    <a:gd name="connsiteX4" fmla="*/ 213404 w 433388"/>
                    <a:gd name="connsiteY4" fmla="*/ 375592 h 375592"/>
                    <a:gd name="connsiteX5" fmla="*/ 51771 w 433388"/>
                    <a:gd name="connsiteY5" fmla="*/ 358127 h 375592"/>
                    <a:gd name="connsiteX6" fmla="*/ 17507 w 433388"/>
                    <a:gd name="connsiteY6" fmla="*/ 348173 h 375592"/>
                    <a:gd name="connsiteX7" fmla="*/ 17029 w 433388"/>
                    <a:gd name="connsiteY7" fmla="*/ 347356 h 375592"/>
                    <a:gd name="connsiteX8" fmla="*/ 0 w 433388"/>
                    <a:gd name="connsiteY8" fmla="*/ 250032 h 375592"/>
                    <a:gd name="connsiteX9" fmla="*/ 216694 w 433388"/>
                    <a:gd name="connsiteY9" fmla="*/ 0 h 37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3388" h="375592">
                      <a:moveTo>
                        <a:pt x="216694" y="0"/>
                      </a:moveTo>
                      <a:cubicBezTo>
                        <a:pt x="336371" y="0"/>
                        <a:pt x="433388" y="111943"/>
                        <a:pt x="433388" y="250032"/>
                      </a:cubicBezTo>
                      <a:lnTo>
                        <a:pt x="416586" y="346057"/>
                      </a:lnTo>
                      <a:lnTo>
                        <a:pt x="375037" y="358127"/>
                      </a:lnTo>
                      <a:cubicBezTo>
                        <a:pt x="325358" y="369373"/>
                        <a:pt x="270738" y="375592"/>
                        <a:pt x="213404" y="375592"/>
                      </a:cubicBezTo>
                      <a:cubicBezTo>
                        <a:pt x="156070" y="375592"/>
                        <a:pt x="101450" y="369373"/>
                        <a:pt x="51771" y="358127"/>
                      </a:cubicBezTo>
                      <a:lnTo>
                        <a:pt x="17507" y="348173"/>
                      </a:lnTo>
                      <a:lnTo>
                        <a:pt x="17029" y="347356"/>
                      </a:lnTo>
                      <a:cubicBezTo>
                        <a:pt x="6064" y="317443"/>
                        <a:pt x="0" y="284555"/>
                        <a:pt x="0" y="250032"/>
                      </a:cubicBezTo>
                      <a:cubicBezTo>
                        <a:pt x="0" y="111943"/>
                        <a:pt x="97017" y="0"/>
                        <a:pt x="2166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DA16E1D6-332C-429C-B29C-610F653BDB83}"/>
                    </a:ext>
                  </a:extLst>
                </p:cNvPr>
                <p:cNvGrpSpPr/>
                <p:nvPr/>
              </p:nvGrpSpPr>
              <p:grpSpPr>
                <a:xfrm>
                  <a:off x="1255102" y="4390348"/>
                  <a:ext cx="399333" cy="81639"/>
                  <a:chOff x="1190992" y="3874292"/>
                  <a:chExt cx="514828" cy="105250"/>
                </a:xfrm>
              </p:grpSpPr>
              <p:sp>
                <p:nvSpPr>
                  <p:cNvPr id="883" name="四角形: 角を丸くする 882">
                    <a:extLst>
                      <a:ext uri="{FF2B5EF4-FFF2-40B4-BE49-F238E27FC236}">
                        <a16:creationId xmlns:a16="http://schemas.microsoft.com/office/drawing/2014/main" id="{5AC81C91-ECEE-47F2-B1D6-7FF2C98CEA0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190992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4" name="四角形: 角を丸くする 883">
                    <a:extLst>
                      <a:ext uri="{FF2B5EF4-FFF2-40B4-BE49-F238E27FC236}">
                        <a16:creationId xmlns:a16="http://schemas.microsoft.com/office/drawing/2014/main" id="{B75C44D0-A2CA-4ED3-BE72-D910A8A6CE7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260048" y="3874294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四角形: 角を丸くする 884">
                    <a:extLst>
                      <a:ext uri="{FF2B5EF4-FFF2-40B4-BE49-F238E27FC236}">
                        <a16:creationId xmlns:a16="http://schemas.microsoft.com/office/drawing/2014/main" id="{8CF5EAC7-4D57-4361-A4A7-262AC00FC91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26725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四角形: 角を丸くする 885">
                    <a:extLst>
                      <a:ext uri="{FF2B5EF4-FFF2-40B4-BE49-F238E27FC236}">
                        <a16:creationId xmlns:a16="http://schemas.microsoft.com/office/drawing/2014/main" id="{1D5A7E1B-074C-4AB5-A32F-E67573C368C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395781" y="3874293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四角形: 角を丸くする 886">
                    <a:extLst>
                      <a:ext uri="{FF2B5EF4-FFF2-40B4-BE49-F238E27FC236}">
                        <a16:creationId xmlns:a16="http://schemas.microsoft.com/office/drawing/2014/main" id="{33A7DA3D-210F-4551-A84C-8F92A79EF96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45769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四角形: 角を丸くする 887">
                    <a:extLst>
                      <a:ext uri="{FF2B5EF4-FFF2-40B4-BE49-F238E27FC236}">
                        <a16:creationId xmlns:a16="http://schemas.microsoft.com/office/drawing/2014/main" id="{B5349BE3-AC8B-4411-8EC1-57BB0757D8B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2675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四角形: 角を丸くする 888">
                    <a:extLst>
                      <a:ext uri="{FF2B5EF4-FFF2-40B4-BE49-F238E27FC236}">
                        <a16:creationId xmlns:a16="http://schemas.microsoft.com/office/drawing/2014/main" id="{5F79A8AF-FE5F-407F-9315-54EC40C8D92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591045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四角形: 角を丸くする 889">
                    <a:extLst>
                      <a:ext uri="{FF2B5EF4-FFF2-40B4-BE49-F238E27FC236}">
                        <a16:creationId xmlns:a16="http://schemas.microsoft.com/office/drawing/2014/main" id="{5CC3A2FD-5A87-4018-9344-4553156C6CD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1660101" y="3874292"/>
                    <a:ext cx="45719" cy="1052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109" name="グループ化 1108">
            <a:extLst>
              <a:ext uri="{FF2B5EF4-FFF2-40B4-BE49-F238E27FC236}">
                <a16:creationId xmlns:a16="http://schemas.microsoft.com/office/drawing/2014/main" id="{DF7EA49A-C748-4412-9ABA-5D93812075AB}"/>
              </a:ext>
            </a:extLst>
          </p:cNvPr>
          <p:cNvGrpSpPr/>
          <p:nvPr/>
        </p:nvGrpSpPr>
        <p:grpSpPr>
          <a:xfrm>
            <a:off x="3723179" y="1639020"/>
            <a:ext cx="2493164" cy="1201312"/>
            <a:chOff x="489550" y="1834302"/>
            <a:chExt cx="2614949" cy="1259995"/>
          </a:xfrm>
        </p:grpSpPr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1B92C815-BF4F-42D6-A8F1-7540F83422C3}"/>
                </a:ext>
              </a:extLst>
            </p:cNvPr>
            <p:cNvGrpSpPr/>
            <p:nvPr/>
          </p:nvGrpSpPr>
          <p:grpSpPr>
            <a:xfrm>
              <a:off x="489550" y="1856013"/>
              <a:ext cx="2614949" cy="1238284"/>
              <a:chOff x="1089460" y="1433907"/>
              <a:chExt cx="4847800" cy="2295629"/>
            </a:xfrm>
          </p:grpSpPr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C75B5187-03DA-427F-92F0-275B0A405106}"/>
                  </a:ext>
                </a:extLst>
              </p:cNvPr>
              <p:cNvGrpSpPr/>
              <p:nvPr/>
            </p:nvGrpSpPr>
            <p:grpSpPr>
              <a:xfrm>
                <a:off x="1089460" y="1433907"/>
                <a:ext cx="4847800" cy="2295629"/>
                <a:chOff x="1089460" y="1433907"/>
                <a:chExt cx="4847800" cy="2295629"/>
              </a:xfrm>
            </p:grpSpPr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AC4B533B-1E0C-4E57-B305-FA87691D1231}"/>
                    </a:ext>
                  </a:extLst>
                </p:cNvPr>
                <p:cNvSpPr/>
                <p:nvPr/>
              </p:nvSpPr>
              <p:spPr>
                <a:xfrm>
                  <a:off x="1089460" y="1433907"/>
                  <a:ext cx="4847800" cy="2295629"/>
                </a:xfrm>
                <a:custGeom>
                  <a:avLst/>
                  <a:gdLst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738840 w 4847800"/>
                    <a:gd name="connsiteY22" fmla="*/ 27835 h 2295629"/>
                    <a:gd name="connsiteX23" fmla="*/ 1857079 w 4847800"/>
                    <a:gd name="connsiteY23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48903 w 4847800"/>
                    <a:gd name="connsiteY22" fmla="*/ 456806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847800" h="2295629">
                      <a:moveTo>
                        <a:pt x="1857079" y="188"/>
                      </a:moveTo>
                      <a:cubicBezTo>
                        <a:pt x="1901114" y="-1225"/>
                        <a:pt x="1946295" y="5277"/>
                        <a:pt x="1982182" y="20028"/>
                      </a:cubicBezTo>
                      <a:cubicBezTo>
                        <a:pt x="2420389" y="200546"/>
                        <a:pt x="2499462" y="338501"/>
                        <a:pt x="3092016" y="571105"/>
                      </a:cubicBezTo>
                      <a:cubicBezTo>
                        <a:pt x="3684570" y="803709"/>
                        <a:pt x="4224737" y="960114"/>
                        <a:pt x="4788716" y="1173668"/>
                      </a:cubicBezTo>
                      <a:cubicBezTo>
                        <a:pt x="4824603" y="1188420"/>
                        <a:pt x="4844401" y="1208627"/>
                        <a:pt x="4847399" y="1229374"/>
                      </a:cubicBezTo>
                      <a:lnTo>
                        <a:pt x="4846254" y="1233697"/>
                      </a:lnTo>
                      <a:lnTo>
                        <a:pt x="4847399" y="1235724"/>
                      </a:lnTo>
                      <a:lnTo>
                        <a:pt x="4841672" y="1257338"/>
                      </a:lnTo>
                      <a:lnTo>
                        <a:pt x="4847399" y="1267474"/>
                      </a:lnTo>
                      <a:lnTo>
                        <a:pt x="4842817" y="1284765"/>
                      </a:lnTo>
                      <a:lnTo>
                        <a:pt x="4847399" y="1292874"/>
                      </a:lnTo>
                      <a:cubicBezTo>
                        <a:pt x="4850398" y="1313621"/>
                        <a:pt x="4836597" y="1334906"/>
                        <a:pt x="4805286" y="1351813"/>
                      </a:cubicBezTo>
                      <a:cubicBezTo>
                        <a:pt x="4535821" y="1491627"/>
                        <a:pt x="4337792" y="1540953"/>
                        <a:pt x="3958790" y="1733155"/>
                      </a:cubicBezTo>
                      <a:cubicBezTo>
                        <a:pt x="3579788" y="1925357"/>
                        <a:pt x="3398586" y="2091168"/>
                        <a:pt x="3108959" y="2267793"/>
                      </a:cubicBezTo>
                      <a:cubicBezTo>
                        <a:pt x="3046338" y="2301607"/>
                        <a:pt x="2937391" y="2305103"/>
                        <a:pt x="2865619" y="2275600"/>
                      </a:cubicBezTo>
                      <a:cubicBezTo>
                        <a:pt x="2366409" y="2074148"/>
                        <a:pt x="1929113" y="1829833"/>
                        <a:pt x="1391803" y="1609331"/>
                      </a:cubicBezTo>
                      <a:cubicBezTo>
                        <a:pt x="854493" y="1388829"/>
                        <a:pt x="503324" y="1284418"/>
                        <a:pt x="59084" y="1121961"/>
                      </a:cubicBezTo>
                      <a:cubicBezTo>
                        <a:pt x="32169" y="1110897"/>
                        <a:pt x="14304" y="1096764"/>
                        <a:pt x="5789" y="1081637"/>
                      </a:cubicBezTo>
                      <a:cubicBezTo>
                        <a:pt x="6358" y="1072229"/>
                        <a:pt x="6928" y="1062822"/>
                        <a:pt x="7497" y="1053414"/>
                      </a:cubicBezTo>
                      <a:lnTo>
                        <a:pt x="401" y="1040855"/>
                      </a:lnTo>
                      <a:lnTo>
                        <a:pt x="6128" y="1019240"/>
                      </a:lnTo>
                      <a:lnTo>
                        <a:pt x="401" y="1009105"/>
                      </a:lnTo>
                      <a:lnTo>
                        <a:pt x="1546" y="1004782"/>
                      </a:lnTo>
                      <a:lnTo>
                        <a:pt x="401" y="1002755"/>
                      </a:lnTo>
                      <a:cubicBezTo>
                        <a:pt x="-2598" y="982008"/>
                        <a:pt x="11203" y="960722"/>
                        <a:pt x="42514" y="943815"/>
                      </a:cubicBezTo>
                      <a:cubicBezTo>
                        <a:pt x="354164" y="771954"/>
                        <a:pt x="618899" y="704571"/>
                        <a:pt x="1048903" y="456806"/>
                      </a:cubicBezTo>
                      <a:cubicBezTo>
                        <a:pt x="1478907" y="209041"/>
                        <a:pt x="1485048" y="161300"/>
                        <a:pt x="1738840" y="27835"/>
                      </a:cubicBezTo>
                      <a:cubicBezTo>
                        <a:pt x="1770151" y="10928"/>
                        <a:pt x="1813043" y="1601"/>
                        <a:pt x="1857079" y="188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Text" lastClr="000000">
                      <a:lumMod val="85000"/>
                      <a:lumOff val="1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850D18CA-B4BF-41F7-A0C8-47AA87A4A272}"/>
                    </a:ext>
                  </a:extLst>
                </p:cNvPr>
                <p:cNvSpPr/>
                <p:nvPr/>
              </p:nvSpPr>
              <p:spPr>
                <a:xfrm>
                  <a:off x="1264991" y="1538288"/>
                  <a:ext cx="4478584" cy="2018426"/>
                </a:xfrm>
                <a:custGeom>
                  <a:avLst/>
                  <a:gdLst>
                    <a:gd name="connsiteX0" fmla="*/ 1385119 w 3615774"/>
                    <a:gd name="connsiteY0" fmla="*/ 299 h 3533767"/>
                    <a:gd name="connsiteX1" fmla="*/ 1478428 w 3615774"/>
                    <a:gd name="connsiteY1" fmla="*/ 31709 h 3533767"/>
                    <a:gd name="connsiteX2" fmla="*/ 3571706 w 3615774"/>
                    <a:gd name="connsiteY2" fmla="*/ 1858079 h 3533767"/>
                    <a:gd name="connsiteX3" fmla="*/ 3584065 w 3615774"/>
                    <a:gd name="connsiteY3" fmla="*/ 2039577 h 3533767"/>
                    <a:gd name="connsiteX4" fmla="*/ 2318845 w 3615774"/>
                    <a:gd name="connsiteY4" fmla="*/ 3489699 h 3533767"/>
                    <a:gd name="connsiteX5" fmla="*/ 2137347 w 3615774"/>
                    <a:gd name="connsiteY5" fmla="*/ 3502058 h 3533767"/>
                    <a:gd name="connsiteX6" fmla="*/ 44068 w 3615774"/>
                    <a:gd name="connsiteY6" fmla="*/ 1675689 h 3533767"/>
                    <a:gd name="connsiteX7" fmla="*/ 31709 w 3615774"/>
                    <a:gd name="connsiteY7" fmla="*/ 1494190 h 3533767"/>
                    <a:gd name="connsiteX8" fmla="*/ 1296929 w 3615774"/>
                    <a:gd name="connsiteY8" fmla="*/ 44068 h 3533767"/>
                    <a:gd name="connsiteX9" fmla="*/ 1385119 w 3615774"/>
                    <a:gd name="connsiteY9" fmla="*/ 299 h 3533767"/>
                    <a:gd name="connsiteX0" fmla="*/ 1368471 w 3599126"/>
                    <a:gd name="connsiteY0" fmla="*/ 299 h 3533767"/>
                    <a:gd name="connsiteX1" fmla="*/ 1461780 w 3599126"/>
                    <a:gd name="connsiteY1" fmla="*/ 31709 h 3533767"/>
                    <a:gd name="connsiteX2" fmla="*/ 3555058 w 3599126"/>
                    <a:gd name="connsiteY2" fmla="*/ 1858079 h 3533767"/>
                    <a:gd name="connsiteX3" fmla="*/ 3567417 w 3599126"/>
                    <a:gd name="connsiteY3" fmla="*/ 2039577 h 3533767"/>
                    <a:gd name="connsiteX4" fmla="*/ 2302197 w 3599126"/>
                    <a:gd name="connsiteY4" fmla="*/ 3489699 h 3533767"/>
                    <a:gd name="connsiteX5" fmla="*/ 2120699 w 3599126"/>
                    <a:gd name="connsiteY5" fmla="*/ 3502058 h 3533767"/>
                    <a:gd name="connsiteX6" fmla="*/ 93895 w 3599126"/>
                    <a:gd name="connsiteY6" fmla="*/ 1750522 h 3533767"/>
                    <a:gd name="connsiteX7" fmla="*/ 15061 w 3599126"/>
                    <a:gd name="connsiteY7" fmla="*/ 1494190 h 3533767"/>
                    <a:gd name="connsiteX8" fmla="*/ 1280281 w 3599126"/>
                    <a:gd name="connsiteY8" fmla="*/ 44068 h 3533767"/>
                    <a:gd name="connsiteX9" fmla="*/ 1368471 w 3599126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45184 w 3575839"/>
                    <a:gd name="connsiteY0" fmla="*/ 299 h 3533767"/>
                    <a:gd name="connsiteX1" fmla="*/ 1438493 w 3575839"/>
                    <a:gd name="connsiteY1" fmla="*/ 31709 h 3533767"/>
                    <a:gd name="connsiteX2" fmla="*/ 3531771 w 3575839"/>
                    <a:gd name="connsiteY2" fmla="*/ 1858079 h 3533767"/>
                    <a:gd name="connsiteX3" fmla="*/ 3544130 w 3575839"/>
                    <a:gd name="connsiteY3" fmla="*/ 2039577 h 3533767"/>
                    <a:gd name="connsiteX4" fmla="*/ 2278910 w 3575839"/>
                    <a:gd name="connsiteY4" fmla="*/ 3489699 h 3533767"/>
                    <a:gd name="connsiteX5" fmla="*/ 2097412 w 3575839"/>
                    <a:gd name="connsiteY5" fmla="*/ 3502058 h 3533767"/>
                    <a:gd name="connsiteX6" fmla="*/ 48450 w 3575839"/>
                    <a:gd name="connsiteY6" fmla="*/ 1708947 h 3533767"/>
                    <a:gd name="connsiteX7" fmla="*/ 28704 w 3575839"/>
                    <a:gd name="connsiteY7" fmla="*/ 1510820 h 3533767"/>
                    <a:gd name="connsiteX8" fmla="*/ 1256994 w 3575839"/>
                    <a:gd name="connsiteY8" fmla="*/ 44068 h 3533767"/>
                    <a:gd name="connsiteX9" fmla="*/ 1345184 w 3575839"/>
                    <a:gd name="connsiteY9" fmla="*/ 299 h 3533767"/>
                    <a:gd name="connsiteX0" fmla="*/ 1345184 w 3557679"/>
                    <a:gd name="connsiteY0" fmla="*/ 299 h 3533767"/>
                    <a:gd name="connsiteX1" fmla="*/ 1438493 w 3557679"/>
                    <a:gd name="connsiteY1" fmla="*/ 31709 h 3533767"/>
                    <a:gd name="connsiteX2" fmla="*/ 3531771 w 3557679"/>
                    <a:gd name="connsiteY2" fmla="*/ 1858079 h 3533767"/>
                    <a:gd name="connsiteX3" fmla="*/ 3499813 w 3557679"/>
                    <a:gd name="connsiteY3" fmla="*/ 2081149 h 3533767"/>
                    <a:gd name="connsiteX4" fmla="*/ 2278910 w 3557679"/>
                    <a:gd name="connsiteY4" fmla="*/ 3489699 h 3533767"/>
                    <a:gd name="connsiteX5" fmla="*/ 2097412 w 3557679"/>
                    <a:gd name="connsiteY5" fmla="*/ 3502058 h 3533767"/>
                    <a:gd name="connsiteX6" fmla="*/ 48450 w 3557679"/>
                    <a:gd name="connsiteY6" fmla="*/ 1708947 h 3533767"/>
                    <a:gd name="connsiteX7" fmla="*/ 28704 w 3557679"/>
                    <a:gd name="connsiteY7" fmla="*/ 1510820 h 3533767"/>
                    <a:gd name="connsiteX8" fmla="*/ 1256994 w 3557679"/>
                    <a:gd name="connsiteY8" fmla="*/ 44068 h 3533767"/>
                    <a:gd name="connsiteX9" fmla="*/ 1345184 w 3557679"/>
                    <a:gd name="connsiteY9" fmla="*/ 299 h 3533767"/>
                    <a:gd name="connsiteX0" fmla="*/ 1345184 w 3540792"/>
                    <a:gd name="connsiteY0" fmla="*/ 299 h 3533767"/>
                    <a:gd name="connsiteX1" fmla="*/ 1438493 w 3540792"/>
                    <a:gd name="connsiteY1" fmla="*/ 31709 h 3533767"/>
                    <a:gd name="connsiteX2" fmla="*/ 3505920 w 3540792"/>
                    <a:gd name="connsiteY2" fmla="*/ 1924597 h 3533767"/>
                    <a:gd name="connsiteX3" fmla="*/ 3499813 w 3540792"/>
                    <a:gd name="connsiteY3" fmla="*/ 2081149 h 3533767"/>
                    <a:gd name="connsiteX4" fmla="*/ 2278910 w 3540792"/>
                    <a:gd name="connsiteY4" fmla="*/ 3489699 h 3533767"/>
                    <a:gd name="connsiteX5" fmla="*/ 2097412 w 3540792"/>
                    <a:gd name="connsiteY5" fmla="*/ 3502058 h 3533767"/>
                    <a:gd name="connsiteX6" fmla="*/ 48450 w 3540792"/>
                    <a:gd name="connsiteY6" fmla="*/ 1708947 h 3533767"/>
                    <a:gd name="connsiteX7" fmla="*/ 28704 w 3540792"/>
                    <a:gd name="connsiteY7" fmla="*/ 1510820 h 3533767"/>
                    <a:gd name="connsiteX8" fmla="*/ 1256994 w 3540792"/>
                    <a:gd name="connsiteY8" fmla="*/ 44068 h 3533767"/>
                    <a:gd name="connsiteX9" fmla="*/ 1345184 w 354079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24597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66171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6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57949"/>
                    <a:gd name="connsiteX1" fmla="*/ 1438493 w 3532872"/>
                    <a:gd name="connsiteY1" fmla="*/ 31709 h 3557949"/>
                    <a:gd name="connsiteX2" fmla="*/ 3505920 w 3532872"/>
                    <a:gd name="connsiteY2" fmla="*/ 1949542 h 3557949"/>
                    <a:gd name="connsiteX3" fmla="*/ 3477656 w 3532872"/>
                    <a:gd name="connsiteY3" fmla="*/ 2122722 h 3557949"/>
                    <a:gd name="connsiteX4" fmla="*/ 2278910 w 3532872"/>
                    <a:gd name="connsiteY4" fmla="*/ 3531272 h 3557949"/>
                    <a:gd name="connsiteX5" fmla="*/ 2097412 w 3532872"/>
                    <a:gd name="connsiteY5" fmla="*/ 3502058 h 3557949"/>
                    <a:gd name="connsiteX6" fmla="*/ 48450 w 3532872"/>
                    <a:gd name="connsiteY6" fmla="*/ 1708947 h 3557949"/>
                    <a:gd name="connsiteX7" fmla="*/ 28704 w 3532872"/>
                    <a:gd name="connsiteY7" fmla="*/ 1510820 h 3557949"/>
                    <a:gd name="connsiteX8" fmla="*/ 1256994 w 3532872"/>
                    <a:gd name="connsiteY8" fmla="*/ 44068 h 3557949"/>
                    <a:gd name="connsiteX9" fmla="*/ 1345184 w 3532872"/>
                    <a:gd name="connsiteY9" fmla="*/ 299 h 3557949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1256994 w 3532872"/>
                    <a:gd name="connsiteY8" fmla="*/ 44068 h 3580300"/>
                    <a:gd name="connsiteX9" fmla="*/ 1345184 w 3532872"/>
                    <a:gd name="connsiteY9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802817 w 3532872"/>
                    <a:gd name="connsiteY8" fmla="*/ 754813 h 3580300"/>
                    <a:gd name="connsiteX9" fmla="*/ 1256994 w 3532872"/>
                    <a:gd name="connsiteY9" fmla="*/ 44068 h 3580300"/>
                    <a:gd name="connsiteX10" fmla="*/ 1345184 w 3532872"/>
                    <a:gd name="connsiteY10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48450 w 3532872"/>
                    <a:gd name="connsiteY7" fmla="*/ 1708947 h 3580300"/>
                    <a:gd name="connsiteX8" fmla="*/ 28704 w 3532872"/>
                    <a:gd name="connsiteY8" fmla="*/ 1510820 h 3580300"/>
                    <a:gd name="connsiteX9" fmla="*/ 802817 w 3532872"/>
                    <a:gd name="connsiteY9" fmla="*/ 754813 h 3580300"/>
                    <a:gd name="connsiteX10" fmla="*/ 1256994 w 3532872"/>
                    <a:gd name="connsiteY10" fmla="*/ 44068 h 3580300"/>
                    <a:gd name="connsiteX11" fmla="*/ 1345184 w 3532872"/>
                    <a:gd name="connsiteY11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32872" h="3580300">
                      <a:moveTo>
                        <a:pt x="1345184" y="299"/>
                      </a:moveTo>
                      <a:cubicBezTo>
                        <a:pt x="1378028" y="-1938"/>
                        <a:pt x="1411726" y="8356"/>
                        <a:pt x="1438493" y="31709"/>
                      </a:cubicBezTo>
                      <a:cubicBezTo>
                        <a:pt x="1744861" y="322632"/>
                        <a:pt x="2006912" y="713332"/>
                        <a:pt x="2313280" y="1004255"/>
                      </a:cubicBezTo>
                      <a:lnTo>
                        <a:pt x="3505920" y="1949542"/>
                      </a:lnTo>
                      <a:cubicBezTo>
                        <a:pt x="3559453" y="1996249"/>
                        <a:pt x="3524363" y="2069190"/>
                        <a:pt x="3477656" y="2122722"/>
                      </a:cubicBezTo>
                      <a:cubicBezTo>
                        <a:pt x="3306190" y="2323617"/>
                        <a:pt x="3223358" y="2275069"/>
                        <a:pt x="2870932" y="2675518"/>
                      </a:cubicBezTo>
                      <a:cubicBezTo>
                        <a:pt x="2518506" y="3075967"/>
                        <a:pt x="2477482" y="3243249"/>
                        <a:pt x="2278910" y="3531272"/>
                      </a:cubicBezTo>
                      <a:cubicBezTo>
                        <a:pt x="2232203" y="3584804"/>
                        <a:pt x="2150944" y="3598654"/>
                        <a:pt x="2097412" y="3551947"/>
                      </a:cubicBezTo>
                      <a:cubicBezTo>
                        <a:pt x="1774210" y="3254261"/>
                        <a:pt x="1635662" y="3006463"/>
                        <a:pt x="1124114" y="2575741"/>
                      </a:cubicBezTo>
                      <a:cubicBezTo>
                        <a:pt x="612566" y="2145019"/>
                        <a:pt x="432856" y="1975706"/>
                        <a:pt x="48450" y="1708947"/>
                      </a:cubicBezTo>
                      <a:cubicBezTo>
                        <a:pt x="-5082" y="1662240"/>
                        <a:pt x="-18003" y="1564352"/>
                        <a:pt x="28704" y="1510820"/>
                      </a:cubicBezTo>
                      <a:cubicBezTo>
                        <a:pt x="258428" y="1236645"/>
                        <a:pt x="426147" y="1166338"/>
                        <a:pt x="703104" y="829645"/>
                      </a:cubicBezTo>
                      <a:cubicBezTo>
                        <a:pt x="980061" y="492952"/>
                        <a:pt x="1105602" y="280983"/>
                        <a:pt x="1256994" y="44068"/>
                      </a:cubicBezTo>
                      <a:cubicBezTo>
                        <a:pt x="1280348" y="17302"/>
                        <a:pt x="1312339" y="2536"/>
                        <a:pt x="1345184" y="2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62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C2D2498A-F9B2-45B9-B628-6FD80A68ED99}"/>
                  </a:ext>
                </a:extLst>
              </p:cNvPr>
              <p:cNvSpPr/>
              <p:nvPr/>
            </p:nvSpPr>
            <p:spPr>
              <a:xfrm rot="19976338">
                <a:off x="3980295" y="3020870"/>
                <a:ext cx="1918071" cy="113310"/>
              </a:xfrm>
              <a:custGeom>
                <a:avLst/>
                <a:gdLst>
                  <a:gd name="connsiteX0" fmla="*/ 783709 w 1535890"/>
                  <a:gd name="connsiteY0" fmla="*/ 0 h 108802"/>
                  <a:gd name="connsiteX1" fmla="*/ 1380896 w 1535890"/>
                  <a:gd name="connsiteY1" fmla="*/ 49547 h 108802"/>
                  <a:gd name="connsiteX2" fmla="*/ 1535890 w 1535890"/>
                  <a:gd name="connsiteY2" fmla="*/ 95593 h 108802"/>
                  <a:gd name="connsiteX3" fmla="*/ 1234243 w 1535890"/>
                  <a:gd name="connsiteY3" fmla="*/ 64094 h 108802"/>
                  <a:gd name="connsiteX4" fmla="*/ 809109 w 1535890"/>
                  <a:gd name="connsiteY4" fmla="*/ 50800 h 108802"/>
                  <a:gd name="connsiteX5" fmla="*/ 36807 w 1535890"/>
                  <a:gd name="connsiteY5" fmla="*/ 100347 h 108802"/>
                  <a:gd name="connsiteX6" fmla="*/ 0 w 1535890"/>
                  <a:gd name="connsiteY6" fmla="*/ 108802 h 108802"/>
                  <a:gd name="connsiteX7" fmla="*/ 5528 w 1535890"/>
                  <a:gd name="connsiteY7" fmla="*/ 103318 h 108802"/>
                  <a:gd name="connsiteX8" fmla="*/ 783709 w 1535890"/>
                  <a:gd name="connsiteY8" fmla="*/ 0 h 10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890" h="108802">
                    <a:moveTo>
                      <a:pt x="783709" y="0"/>
                    </a:moveTo>
                    <a:cubicBezTo>
                      <a:pt x="1016925" y="0"/>
                      <a:pt x="1228063" y="18934"/>
                      <a:pt x="1380896" y="49547"/>
                    </a:cubicBezTo>
                    <a:lnTo>
                      <a:pt x="1535890" y="95593"/>
                    </a:lnTo>
                    <a:lnTo>
                      <a:pt x="1234243" y="64094"/>
                    </a:lnTo>
                    <a:cubicBezTo>
                      <a:pt x="1103574" y="55534"/>
                      <a:pt x="959911" y="50800"/>
                      <a:pt x="809109" y="50800"/>
                    </a:cubicBezTo>
                    <a:cubicBezTo>
                      <a:pt x="507507" y="50800"/>
                      <a:pt x="234457" y="69734"/>
                      <a:pt x="36807" y="100347"/>
                    </a:cubicBezTo>
                    <a:lnTo>
                      <a:pt x="0" y="108802"/>
                    </a:lnTo>
                    <a:lnTo>
                      <a:pt x="5528" y="103318"/>
                    </a:lnTo>
                    <a:cubicBezTo>
                      <a:pt x="133738" y="42602"/>
                      <a:pt x="433885" y="0"/>
                      <a:pt x="78370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11" name="フリーフォーム: 図形 1110">
              <a:extLst>
                <a:ext uri="{FF2B5EF4-FFF2-40B4-BE49-F238E27FC236}">
                  <a16:creationId xmlns:a16="http://schemas.microsoft.com/office/drawing/2014/main" id="{F0821F4C-FA8F-41A7-8400-F48552C83AAD}"/>
                </a:ext>
              </a:extLst>
            </p:cNvPr>
            <p:cNvSpPr/>
            <p:nvPr/>
          </p:nvSpPr>
          <p:spPr>
            <a:xfrm rot="175172">
              <a:off x="1038005" y="2280176"/>
              <a:ext cx="1674561" cy="415935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dkHorz">
              <a:fgClr>
                <a:srgbClr val="92D050"/>
              </a:fgClr>
              <a:bgClr>
                <a:srgbClr val="339933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A0C2E4C7-FA8F-433A-B372-3B3F0F4AF2ED}"/>
                </a:ext>
              </a:extLst>
            </p:cNvPr>
            <p:cNvGrpSpPr/>
            <p:nvPr/>
          </p:nvGrpSpPr>
          <p:grpSpPr>
            <a:xfrm>
              <a:off x="845982" y="1834302"/>
              <a:ext cx="1239064" cy="776928"/>
              <a:chOff x="2506241" y="3404862"/>
              <a:chExt cx="2013459" cy="1262496"/>
            </a:xfrm>
          </p:grpSpPr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5C3E2C1A-B8DF-4BA5-85F5-E9A8932CEFC4}"/>
                  </a:ext>
                </a:extLst>
              </p:cNvPr>
              <p:cNvSpPr/>
              <p:nvPr/>
            </p:nvSpPr>
            <p:spPr>
              <a:xfrm>
                <a:off x="2506241" y="3427709"/>
                <a:ext cx="2013459" cy="1239649"/>
              </a:xfrm>
              <a:custGeom>
                <a:avLst/>
                <a:gdLst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  <a:gd name="connsiteX0" fmla="*/ 1442916 w 2010070"/>
                  <a:gd name="connsiteY0" fmla="*/ 129 h 1608000"/>
                  <a:gd name="connsiteX1" fmla="*/ 1952564 w 2010070"/>
                  <a:gd name="connsiteY1" fmla="*/ 241209 h 1608000"/>
                  <a:gd name="connsiteX2" fmla="*/ 1350810 w 2010070"/>
                  <a:gd name="connsiteY2" fmla="*/ 1411543 h 1608000"/>
                  <a:gd name="connsiteX3" fmla="*/ 55319 w 2010070"/>
                  <a:gd name="connsiteY3" fmla="*/ 1336585 h 1608000"/>
                  <a:gd name="connsiteX4" fmla="*/ 676122 w 2010070"/>
                  <a:gd name="connsiteY4" fmla="*/ 221098 h 1608000"/>
                  <a:gd name="connsiteX5" fmla="*/ 1442916 w 2010070"/>
                  <a:gd name="connsiteY5" fmla="*/ 129 h 1608000"/>
                  <a:gd name="connsiteX0" fmla="*/ 1442916 w 2011613"/>
                  <a:gd name="connsiteY0" fmla="*/ 129 h 1658328"/>
                  <a:gd name="connsiteX1" fmla="*/ 1952564 w 2011613"/>
                  <a:gd name="connsiteY1" fmla="*/ 241209 h 1658328"/>
                  <a:gd name="connsiteX2" fmla="*/ 1363510 w 2011613"/>
                  <a:gd name="connsiteY2" fmla="*/ 1491705 h 1658328"/>
                  <a:gd name="connsiteX3" fmla="*/ 55319 w 2011613"/>
                  <a:gd name="connsiteY3" fmla="*/ 1336585 h 1658328"/>
                  <a:gd name="connsiteX4" fmla="*/ 676122 w 2011613"/>
                  <a:gd name="connsiteY4" fmla="*/ 221098 h 1658328"/>
                  <a:gd name="connsiteX5" fmla="*/ 1442916 w 2011613"/>
                  <a:gd name="connsiteY5" fmla="*/ 129 h 1658328"/>
                  <a:gd name="connsiteX0" fmla="*/ 1442916 w 2013459"/>
                  <a:gd name="connsiteY0" fmla="*/ 129 h 1647279"/>
                  <a:gd name="connsiteX1" fmla="*/ 1952564 w 2013459"/>
                  <a:gd name="connsiteY1" fmla="*/ 241209 h 1647279"/>
                  <a:gd name="connsiteX2" fmla="*/ 1363510 w 2013459"/>
                  <a:gd name="connsiteY2" fmla="*/ 1491705 h 1647279"/>
                  <a:gd name="connsiteX3" fmla="*/ 55319 w 2013459"/>
                  <a:gd name="connsiteY3" fmla="*/ 1336585 h 1647279"/>
                  <a:gd name="connsiteX4" fmla="*/ 676122 w 2013459"/>
                  <a:gd name="connsiteY4" fmla="*/ 221098 h 1647279"/>
                  <a:gd name="connsiteX5" fmla="*/ 1442916 w 2013459"/>
                  <a:gd name="connsiteY5" fmla="*/ 129 h 1647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3459" h="1647279">
                    <a:moveTo>
                      <a:pt x="1442916" y="129"/>
                    </a:moveTo>
                    <a:cubicBezTo>
                      <a:pt x="1673907" y="3768"/>
                      <a:pt x="1862039" y="84416"/>
                      <a:pt x="1952564" y="241209"/>
                    </a:cubicBezTo>
                    <a:cubicBezTo>
                      <a:pt x="2133614" y="554796"/>
                      <a:pt x="1903295" y="1214540"/>
                      <a:pt x="1363510" y="1491705"/>
                    </a:cubicBezTo>
                    <a:cubicBezTo>
                      <a:pt x="823725" y="1768870"/>
                      <a:pt x="236368" y="1650172"/>
                      <a:pt x="55319" y="1336585"/>
                    </a:cubicBezTo>
                    <a:cubicBezTo>
                      <a:pt x="-125731" y="1022998"/>
                      <a:pt x="152212" y="523577"/>
                      <a:pt x="676122" y="221098"/>
                    </a:cubicBezTo>
                    <a:cubicBezTo>
                      <a:pt x="938077" y="69858"/>
                      <a:pt x="1211925" y="-3511"/>
                      <a:pt x="1442916" y="129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75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6228E919-42DE-4D6A-B6DB-547095B09195}"/>
                  </a:ext>
                </a:extLst>
              </p:cNvPr>
              <p:cNvSpPr/>
              <p:nvPr/>
            </p:nvSpPr>
            <p:spPr>
              <a:xfrm>
                <a:off x="2544981" y="3459461"/>
                <a:ext cx="1943100" cy="1111250"/>
              </a:xfrm>
              <a:custGeom>
                <a:avLst/>
                <a:gdLst>
                  <a:gd name="connsiteX0" fmla="*/ 1442916 w 2007883"/>
                  <a:gd name="connsiteY0" fmla="*/ 129 h 1577794"/>
                  <a:gd name="connsiteX1" fmla="*/ 1952564 w 2007883"/>
                  <a:gd name="connsiteY1" fmla="*/ 241209 h 1577794"/>
                  <a:gd name="connsiteX2" fmla="*/ 1331760 w 2007883"/>
                  <a:gd name="connsiteY2" fmla="*/ 1356696 h 1577794"/>
                  <a:gd name="connsiteX3" fmla="*/ 55319 w 2007883"/>
                  <a:gd name="connsiteY3" fmla="*/ 1336585 h 1577794"/>
                  <a:gd name="connsiteX4" fmla="*/ 676122 w 2007883"/>
                  <a:gd name="connsiteY4" fmla="*/ 221098 h 1577794"/>
                  <a:gd name="connsiteX5" fmla="*/ 1442916 w 2007883"/>
                  <a:gd name="connsiteY5" fmla="*/ 129 h 157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7883" h="1577794">
                    <a:moveTo>
                      <a:pt x="1442916" y="129"/>
                    </a:moveTo>
                    <a:cubicBezTo>
                      <a:pt x="1673907" y="3768"/>
                      <a:pt x="1862039" y="84416"/>
                      <a:pt x="1952564" y="241209"/>
                    </a:cubicBezTo>
                    <a:cubicBezTo>
                      <a:pt x="2133614" y="554796"/>
                      <a:pt x="1855670" y="1054217"/>
                      <a:pt x="1331760" y="1356696"/>
                    </a:cubicBezTo>
                    <a:cubicBezTo>
                      <a:pt x="807850" y="1659176"/>
                      <a:pt x="236368" y="1650172"/>
                      <a:pt x="55319" y="1336585"/>
                    </a:cubicBezTo>
                    <a:cubicBezTo>
                      <a:pt x="-125731" y="1022998"/>
                      <a:pt x="152212" y="523577"/>
                      <a:pt x="676122" y="221098"/>
                    </a:cubicBezTo>
                    <a:cubicBezTo>
                      <a:pt x="938077" y="69858"/>
                      <a:pt x="1211925" y="-3511"/>
                      <a:pt x="1442916" y="129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FFC000">
                      <a:lumMod val="75000"/>
                    </a:srgbClr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E9C77F1E-2DBA-47C2-899E-E31F4AF64ED7}"/>
                  </a:ext>
                </a:extLst>
              </p:cNvPr>
              <p:cNvGrpSpPr/>
              <p:nvPr/>
            </p:nvGrpSpPr>
            <p:grpSpPr>
              <a:xfrm>
                <a:off x="3433361" y="3404862"/>
                <a:ext cx="892088" cy="586125"/>
                <a:chOff x="4733500" y="4359785"/>
                <a:chExt cx="952632" cy="625904"/>
              </a:xfrm>
            </p:grpSpPr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B464B15B-44A7-4866-8409-A4272E9C5FEC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7591E35A-0193-4867-9803-B038D89AD3F6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0" name="月 1169">
                  <a:extLst>
                    <a:ext uri="{FF2B5EF4-FFF2-40B4-BE49-F238E27FC236}">
                      <a16:creationId xmlns:a16="http://schemas.microsoft.com/office/drawing/2014/main" id="{A00109DC-BDF7-443C-A4FD-C96B04F8764C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月 1170">
                  <a:extLst>
                    <a:ext uri="{FF2B5EF4-FFF2-40B4-BE49-F238E27FC236}">
                      <a16:creationId xmlns:a16="http://schemas.microsoft.com/office/drawing/2014/main" id="{35777EFF-3789-43EB-8BE1-99CF82233FD0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2683A7D7-0DA2-4B32-8FCE-6A3D521192BC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6C5B54D4-3703-4F6F-80AD-3F202EA16450}"/>
                  </a:ext>
                </a:extLst>
              </p:cNvPr>
              <p:cNvGrpSpPr/>
              <p:nvPr/>
            </p:nvGrpSpPr>
            <p:grpSpPr>
              <a:xfrm>
                <a:off x="3338088" y="3470532"/>
                <a:ext cx="892088" cy="586125"/>
                <a:chOff x="4733500" y="4359785"/>
                <a:chExt cx="952632" cy="625904"/>
              </a:xfrm>
            </p:grpSpPr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3A868BCD-0B31-4201-83B8-606073D113A1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4519C0AD-10D1-45DD-855E-FCABE89CB97B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5" name="月 1164">
                  <a:extLst>
                    <a:ext uri="{FF2B5EF4-FFF2-40B4-BE49-F238E27FC236}">
                      <a16:creationId xmlns:a16="http://schemas.microsoft.com/office/drawing/2014/main" id="{34D93DCF-6108-439F-AA42-35C3D0A2A130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6" name="月 1165">
                  <a:extLst>
                    <a:ext uri="{FF2B5EF4-FFF2-40B4-BE49-F238E27FC236}">
                      <a16:creationId xmlns:a16="http://schemas.microsoft.com/office/drawing/2014/main" id="{06A643EE-DEFD-4956-B69C-AEC3A53E2104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12BFEA41-3181-44D1-834A-DF4C947130EF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CB0976C4-B490-4714-9841-5CC24224647F}"/>
                  </a:ext>
                </a:extLst>
              </p:cNvPr>
              <p:cNvGrpSpPr/>
              <p:nvPr/>
            </p:nvGrpSpPr>
            <p:grpSpPr>
              <a:xfrm rot="21411943">
                <a:off x="3146987" y="3523448"/>
                <a:ext cx="905300" cy="710245"/>
                <a:chOff x="4733500" y="4307969"/>
                <a:chExt cx="966741" cy="758448"/>
              </a:xfrm>
            </p:grpSpPr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CA16F2D8-F029-4889-833A-1D103D7620AD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95DF78E5-3CC4-411E-BE47-0F12B0665A01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7" name="月 1156">
                  <a:extLst>
                    <a:ext uri="{FF2B5EF4-FFF2-40B4-BE49-F238E27FC236}">
                      <a16:creationId xmlns:a16="http://schemas.microsoft.com/office/drawing/2014/main" id="{B35B75D3-C494-4178-9513-43FCB5C0456A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月 1157">
                  <a:extLst>
                    <a:ext uri="{FF2B5EF4-FFF2-40B4-BE49-F238E27FC236}">
                      <a16:creationId xmlns:a16="http://schemas.microsoft.com/office/drawing/2014/main" id="{69A835BC-AAE0-455C-B8D7-DFF811538B97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9" name="月 1158">
                  <a:extLst>
                    <a:ext uri="{FF2B5EF4-FFF2-40B4-BE49-F238E27FC236}">
                      <a16:creationId xmlns:a16="http://schemas.microsoft.com/office/drawing/2014/main" id="{F3536117-E2B7-4EC2-B7BE-C722ACE7C523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13FE3BAB-BFB9-4020-BC62-1583CA55F981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1" name="台形 1160">
                  <a:extLst>
                    <a:ext uri="{FF2B5EF4-FFF2-40B4-BE49-F238E27FC236}">
                      <a16:creationId xmlns:a16="http://schemas.microsoft.com/office/drawing/2014/main" id="{AFD14A6A-3884-4521-8F0A-512E87D2D787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2" name="台形 1161">
                  <a:extLst>
                    <a:ext uri="{FF2B5EF4-FFF2-40B4-BE49-F238E27FC236}">
                      <a16:creationId xmlns:a16="http://schemas.microsoft.com/office/drawing/2014/main" id="{E161E66E-9F02-4CDB-98DA-B2FFB9A1550B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D895B088-D00D-483A-B045-77ECEE6467B4}"/>
                  </a:ext>
                </a:extLst>
              </p:cNvPr>
              <p:cNvGrpSpPr/>
              <p:nvPr/>
            </p:nvGrpSpPr>
            <p:grpSpPr>
              <a:xfrm rot="21411943">
                <a:off x="2938177" y="3598806"/>
                <a:ext cx="905300" cy="710245"/>
                <a:chOff x="4733500" y="4307969"/>
                <a:chExt cx="966741" cy="758448"/>
              </a:xfrm>
            </p:grpSpPr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88E1F8E9-EE23-4666-87B8-34426862C315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FE676F17-D4EE-4742-8E9D-68C8FCAC7E20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9" name="月 1148">
                  <a:extLst>
                    <a:ext uri="{FF2B5EF4-FFF2-40B4-BE49-F238E27FC236}">
                      <a16:creationId xmlns:a16="http://schemas.microsoft.com/office/drawing/2014/main" id="{7BE3D6EE-CAD4-499A-9FA1-298B7FA89F5A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0" name="月 1149">
                  <a:extLst>
                    <a:ext uri="{FF2B5EF4-FFF2-40B4-BE49-F238E27FC236}">
                      <a16:creationId xmlns:a16="http://schemas.microsoft.com/office/drawing/2014/main" id="{C34B075A-7362-4131-93F0-1516C01A5EBE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1" name="月 1150">
                  <a:extLst>
                    <a:ext uri="{FF2B5EF4-FFF2-40B4-BE49-F238E27FC236}">
                      <a16:creationId xmlns:a16="http://schemas.microsoft.com/office/drawing/2014/main" id="{911DA062-3A9A-4615-BA12-47A28BFB6B06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50D09E0C-3596-47F9-9E98-5807785FC388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3" name="台形 1152">
                  <a:extLst>
                    <a:ext uri="{FF2B5EF4-FFF2-40B4-BE49-F238E27FC236}">
                      <a16:creationId xmlns:a16="http://schemas.microsoft.com/office/drawing/2014/main" id="{B8F98B78-0E5A-4612-82DE-2231DEC53FB9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台形 1153">
                  <a:extLst>
                    <a:ext uri="{FF2B5EF4-FFF2-40B4-BE49-F238E27FC236}">
                      <a16:creationId xmlns:a16="http://schemas.microsoft.com/office/drawing/2014/main" id="{00FAB799-09F0-42E1-8381-AFC20D4288CB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C4792124-05F3-4F02-B1F6-951CCFC99920}"/>
                  </a:ext>
                </a:extLst>
              </p:cNvPr>
              <p:cNvGrpSpPr/>
              <p:nvPr/>
            </p:nvGrpSpPr>
            <p:grpSpPr>
              <a:xfrm rot="21411943">
                <a:off x="2838163" y="3708343"/>
                <a:ext cx="905300" cy="710245"/>
                <a:chOff x="4733500" y="4307969"/>
                <a:chExt cx="966741" cy="758448"/>
              </a:xfrm>
            </p:grpSpPr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64E467E9-A4F6-4B1B-8D5D-769C094FD159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E18BD98E-519C-4BA0-B5CB-76BF6BE935E1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1" name="月 1140">
                  <a:extLst>
                    <a:ext uri="{FF2B5EF4-FFF2-40B4-BE49-F238E27FC236}">
                      <a16:creationId xmlns:a16="http://schemas.microsoft.com/office/drawing/2014/main" id="{37DAA67A-EBD8-466F-AD68-0A391CB815F9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2" name="月 1141">
                  <a:extLst>
                    <a:ext uri="{FF2B5EF4-FFF2-40B4-BE49-F238E27FC236}">
                      <a16:creationId xmlns:a16="http://schemas.microsoft.com/office/drawing/2014/main" id="{E083C53E-90BD-4215-B20F-1BD462A0291F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3" name="月 1142">
                  <a:extLst>
                    <a:ext uri="{FF2B5EF4-FFF2-40B4-BE49-F238E27FC236}">
                      <a16:creationId xmlns:a16="http://schemas.microsoft.com/office/drawing/2014/main" id="{75C79109-8BAF-46AB-B54A-839701AB4C5F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1D6B60BC-8DDA-48B4-8BC0-1D5D682CA3A6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5" name="台形 1144">
                  <a:extLst>
                    <a:ext uri="{FF2B5EF4-FFF2-40B4-BE49-F238E27FC236}">
                      <a16:creationId xmlns:a16="http://schemas.microsoft.com/office/drawing/2014/main" id="{247EF2E5-124F-4109-B5A1-8B75040ECF49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6" name="台形 1145">
                  <a:extLst>
                    <a:ext uri="{FF2B5EF4-FFF2-40B4-BE49-F238E27FC236}">
                      <a16:creationId xmlns:a16="http://schemas.microsoft.com/office/drawing/2014/main" id="{C2E0E075-D4C9-4F69-9770-CA4218C0C7D5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DB33F881-A501-4BF7-A9A2-284CFCE6431F}"/>
                  </a:ext>
                </a:extLst>
              </p:cNvPr>
              <p:cNvGrpSpPr/>
              <p:nvPr/>
            </p:nvGrpSpPr>
            <p:grpSpPr>
              <a:xfrm rot="21411943">
                <a:off x="2744478" y="3819060"/>
                <a:ext cx="905300" cy="710245"/>
                <a:chOff x="4733500" y="4307969"/>
                <a:chExt cx="966741" cy="758448"/>
              </a:xfrm>
            </p:grpSpPr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54D553FF-4A6A-4E80-91EB-F9AADE18D7C5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F9A188F3-040E-4C2B-99CD-C5CAF5E01112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3" name="月 1132">
                  <a:extLst>
                    <a:ext uri="{FF2B5EF4-FFF2-40B4-BE49-F238E27FC236}">
                      <a16:creationId xmlns:a16="http://schemas.microsoft.com/office/drawing/2014/main" id="{6D5ECA81-2A52-4FF5-933C-1CFE79D096E0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4" name="月 1133">
                  <a:extLst>
                    <a:ext uri="{FF2B5EF4-FFF2-40B4-BE49-F238E27FC236}">
                      <a16:creationId xmlns:a16="http://schemas.microsoft.com/office/drawing/2014/main" id="{7C61E99A-D4A2-4865-BF94-8790C734D158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5" name="月 1134">
                  <a:extLst>
                    <a:ext uri="{FF2B5EF4-FFF2-40B4-BE49-F238E27FC236}">
                      <a16:creationId xmlns:a16="http://schemas.microsoft.com/office/drawing/2014/main" id="{FE750A40-905E-4A0D-A8D5-029DF79306D9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FCBA9876-5638-4791-94D3-584241DFB88D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7" name="台形 1136">
                  <a:extLst>
                    <a:ext uri="{FF2B5EF4-FFF2-40B4-BE49-F238E27FC236}">
                      <a16:creationId xmlns:a16="http://schemas.microsoft.com/office/drawing/2014/main" id="{1B83D9EC-0CF6-4F88-ABAF-FF1A234A51E7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8" name="台形 1137">
                  <a:extLst>
                    <a:ext uri="{FF2B5EF4-FFF2-40B4-BE49-F238E27FC236}">
                      <a16:creationId xmlns:a16="http://schemas.microsoft.com/office/drawing/2014/main" id="{CC8105EE-5465-4F20-AC71-E3B929074107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72A6B7C9-0F99-4A28-BC18-886061944DA1}"/>
                  </a:ext>
                </a:extLst>
              </p:cNvPr>
              <p:cNvGrpSpPr/>
              <p:nvPr/>
            </p:nvGrpSpPr>
            <p:grpSpPr>
              <a:xfrm rot="21411943">
                <a:off x="2635757" y="3896097"/>
                <a:ext cx="905300" cy="710245"/>
                <a:chOff x="4733500" y="4307969"/>
                <a:chExt cx="966741" cy="758448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9D375E36-1615-4452-95C9-D5106348E5BA}"/>
                    </a:ext>
                  </a:extLst>
                </p:cNvPr>
                <p:cNvSpPr/>
                <p:nvPr/>
              </p:nvSpPr>
              <p:spPr>
                <a:xfrm>
                  <a:off x="4888952" y="4436740"/>
                  <a:ext cx="252087" cy="48801"/>
                </a:xfrm>
                <a:custGeom>
                  <a:avLst/>
                  <a:gdLst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998 w 282965"/>
                    <a:gd name="connsiteY15" fmla="*/ 20523 h 153646"/>
                    <a:gd name="connsiteX16" fmla="*/ 42432 w 282965"/>
                    <a:gd name="connsiteY16" fmla="*/ 0 h 153646"/>
                    <a:gd name="connsiteX0" fmla="*/ 42432 w 282965"/>
                    <a:gd name="connsiteY0" fmla="*/ 0 h 153646"/>
                    <a:gd name="connsiteX1" fmla="*/ 91256 w 282965"/>
                    <a:gd name="connsiteY1" fmla="*/ 28539 h 153646"/>
                    <a:gd name="connsiteX2" fmla="*/ 59220 w 282965"/>
                    <a:gd name="connsiteY2" fmla="*/ 75150 h 153646"/>
                    <a:gd name="connsiteX3" fmla="*/ 35641 w 282965"/>
                    <a:gd name="connsiteY3" fmla="*/ 132214 h 153646"/>
                    <a:gd name="connsiteX4" fmla="*/ 88202 w 282965"/>
                    <a:gd name="connsiteY4" fmla="*/ 116192 h 153646"/>
                    <a:gd name="connsiteX5" fmla="*/ 243566 w 282965"/>
                    <a:gd name="connsiteY5" fmla="*/ 105195 h 153646"/>
                    <a:gd name="connsiteX6" fmla="*/ 282965 w 282965"/>
                    <a:gd name="connsiteY6" fmla="*/ 92938 h 153646"/>
                    <a:gd name="connsiteX7" fmla="*/ 257665 w 282965"/>
                    <a:gd name="connsiteY7" fmla="*/ 111869 h 153646"/>
                    <a:gd name="connsiteX8" fmla="*/ 210228 w 282965"/>
                    <a:gd name="connsiteY8" fmla="*/ 126627 h 153646"/>
                    <a:gd name="connsiteX9" fmla="*/ 54864 w 282965"/>
                    <a:gd name="connsiteY9" fmla="*/ 137624 h 153646"/>
                    <a:gd name="connsiteX10" fmla="*/ 2303 w 282965"/>
                    <a:gd name="connsiteY10" fmla="*/ 153646 h 153646"/>
                    <a:gd name="connsiteX11" fmla="*/ 25882 w 282965"/>
                    <a:gd name="connsiteY11" fmla="*/ 96582 h 153646"/>
                    <a:gd name="connsiteX12" fmla="*/ 57918 w 282965"/>
                    <a:gd name="connsiteY12" fmla="*/ 49971 h 153646"/>
                    <a:gd name="connsiteX13" fmla="*/ 9094 w 282965"/>
                    <a:gd name="connsiteY13" fmla="*/ 21432 h 153646"/>
                    <a:gd name="connsiteX14" fmla="*/ 0 w 282965"/>
                    <a:gd name="connsiteY14" fmla="*/ 26418 h 153646"/>
                    <a:gd name="connsiteX15" fmla="*/ 42432 w 282965"/>
                    <a:gd name="connsiteY15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6791 w 280662"/>
                    <a:gd name="connsiteY13" fmla="*/ 21432 h 153646"/>
                    <a:gd name="connsiteX14" fmla="*/ 40129 w 280662"/>
                    <a:gd name="connsiteY14" fmla="*/ 0 h 153646"/>
                    <a:gd name="connsiteX0" fmla="*/ 40129 w 280662"/>
                    <a:gd name="connsiteY0" fmla="*/ 0 h 153646"/>
                    <a:gd name="connsiteX1" fmla="*/ 88953 w 280662"/>
                    <a:gd name="connsiteY1" fmla="*/ 28539 h 153646"/>
                    <a:gd name="connsiteX2" fmla="*/ 56917 w 280662"/>
                    <a:gd name="connsiteY2" fmla="*/ 75150 h 153646"/>
                    <a:gd name="connsiteX3" fmla="*/ 33338 w 280662"/>
                    <a:gd name="connsiteY3" fmla="*/ 132214 h 153646"/>
                    <a:gd name="connsiteX4" fmla="*/ 85899 w 280662"/>
                    <a:gd name="connsiteY4" fmla="*/ 116192 h 153646"/>
                    <a:gd name="connsiteX5" fmla="*/ 241263 w 280662"/>
                    <a:gd name="connsiteY5" fmla="*/ 105195 h 153646"/>
                    <a:gd name="connsiteX6" fmla="*/ 280662 w 280662"/>
                    <a:gd name="connsiteY6" fmla="*/ 92938 h 153646"/>
                    <a:gd name="connsiteX7" fmla="*/ 255362 w 280662"/>
                    <a:gd name="connsiteY7" fmla="*/ 111869 h 153646"/>
                    <a:gd name="connsiteX8" fmla="*/ 207925 w 280662"/>
                    <a:gd name="connsiteY8" fmla="*/ 126627 h 153646"/>
                    <a:gd name="connsiteX9" fmla="*/ 52561 w 280662"/>
                    <a:gd name="connsiteY9" fmla="*/ 137624 h 153646"/>
                    <a:gd name="connsiteX10" fmla="*/ 0 w 280662"/>
                    <a:gd name="connsiteY10" fmla="*/ 153646 h 153646"/>
                    <a:gd name="connsiteX11" fmla="*/ 23579 w 280662"/>
                    <a:gd name="connsiteY11" fmla="*/ 96582 h 153646"/>
                    <a:gd name="connsiteX12" fmla="*/ 55615 w 280662"/>
                    <a:gd name="connsiteY12" fmla="*/ 49971 h 153646"/>
                    <a:gd name="connsiteX13" fmla="*/ 40129 w 280662"/>
                    <a:gd name="connsiteY13" fmla="*/ 0 h 153646"/>
                    <a:gd name="connsiteX0" fmla="*/ 55615 w 280662"/>
                    <a:gd name="connsiteY0" fmla="*/ 21432 h 125107"/>
                    <a:gd name="connsiteX1" fmla="*/ 88953 w 280662"/>
                    <a:gd name="connsiteY1" fmla="*/ 0 h 125107"/>
                    <a:gd name="connsiteX2" fmla="*/ 56917 w 280662"/>
                    <a:gd name="connsiteY2" fmla="*/ 46611 h 125107"/>
                    <a:gd name="connsiteX3" fmla="*/ 33338 w 280662"/>
                    <a:gd name="connsiteY3" fmla="*/ 103675 h 125107"/>
                    <a:gd name="connsiteX4" fmla="*/ 85899 w 280662"/>
                    <a:gd name="connsiteY4" fmla="*/ 87653 h 125107"/>
                    <a:gd name="connsiteX5" fmla="*/ 241263 w 280662"/>
                    <a:gd name="connsiteY5" fmla="*/ 76656 h 125107"/>
                    <a:gd name="connsiteX6" fmla="*/ 280662 w 280662"/>
                    <a:gd name="connsiteY6" fmla="*/ 64399 h 125107"/>
                    <a:gd name="connsiteX7" fmla="*/ 255362 w 280662"/>
                    <a:gd name="connsiteY7" fmla="*/ 83330 h 125107"/>
                    <a:gd name="connsiteX8" fmla="*/ 207925 w 280662"/>
                    <a:gd name="connsiteY8" fmla="*/ 98088 h 125107"/>
                    <a:gd name="connsiteX9" fmla="*/ 52561 w 280662"/>
                    <a:gd name="connsiteY9" fmla="*/ 109085 h 125107"/>
                    <a:gd name="connsiteX10" fmla="*/ 0 w 280662"/>
                    <a:gd name="connsiteY10" fmla="*/ 125107 h 125107"/>
                    <a:gd name="connsiteX11" fmla="*/ 23579 w 280662"/>
                    <a:gd name="connsiteY11" fmla="*/ 68043 h 125107"/>
                    <a:gd name="connsiteX12" fmla="*/ 55615 w 280662"/>
                    <a:gd name="connsiteY12" fmla="*/ 21432 h 125107"/>
                    <a:gd name="connsiteX0" fmla="*/ 55615 w 280662"/>
                    <a:gd name="connsiteY0" fmla="*/ 0 h 103675"/>
                    <a:gd name="connsiteX1" fmla="*/ 56917 w 280662"/>
                    <a:gd name="connsiteY1" fmla="*/ 25179 h 103675"/>
                    <a:gd name="connsiteX2" fmla="*/ 33338 w 280662"/>
                    <a:gd name="connsiteY2" fmla="*/ 82243 h 103675"/>
                    <a:gd name="connsiteX3" fmla="*/ 85899 w 280662"/>
                    <a:gd name="connsiteY3" fmla="*/ 66221 h 103675"/>
                    <a:gd name="connsiteX4" fmla="*/ 241263 w 280662"/>
                    <a:gd name="connsiteY4" fmla="*/ 55224 h 103675"/>
                    <a:gd name="connsiteX5" fmla="*/ 280662 w 280662"/>
                    <a:gd name="connsiteY5" fmla="*/ 42967 h 103675"/>
                    <a:gd name="connsiteX6" fmla="*/ 255362 w 280662"/>
                    <a:gd name="connsiteY6" fmla="*/ 61898 h 103675"/>
                    <a:gd name="connsiteX7" fmla="*/ 207925 w 280662"/>
                    <a:gd name="connsiteY7" fmla="*/ 76656 h 103675"/>
                    <a:gd name="connsiteX8" fmla="*/ 52561 w 280662"/>
                    <a:gd name="connsiteY8" fmla="*/ 87653 h 103675"/>
                    <a:gd name="connsiteX9" fmla="*/ 0 w 280662"/>
                    <a:gd name="connsiteY9" fmla="*/ 103675 h 103675"/>
                    <a:gd name="connsiteX10" fmla="*/ 23579 w 280662"/>
                    <a:gd name="connsiteY10" fmla="*/ 46611 h 103675"/>
                    <a:gd name="connsiteX11" fmla="*/ 55615 w 280662"/>
                    <a:gd name="connsiteY11" fmla="*/ 0 h 103675"/>
                    <a:gd name="connsiteX0" fmla="*/ 23579 w 280662"/>
                    <a:gd name="connsiteY0" fmla="*/ 21432 h 78496"/>
                    <a:gd name="connsiteX1" fmla="*/ 56917 w 280662"/>
                    <a:gd name="connsiteY1" fmla="*/ 0 h 78496"/>
                    <a:gd name="connsiteX2" fmla="*/ 33338 w 280662"/>
                    <a:gd name="connsiteY2" fmla="*/ 57064 h 78496"/>
                    <a:gd name="connsiteX3" fmla="*/ 85899 w 280662"/>
                    <a:gd name="connsiteY3" fmla="*/ 41042 h 78496"/>
                    <a:gd name="connsiteX4" fmla="*/ 241263 w 280662"/>
                    <a:gd name="connsiteY4" fmla="*/ 30045 h 78496"/>
                    <a:gd name="connsiteX5" fmla="*/ 280662 w 280662"/>
                    <a:gd name="connsiteY5" fmla="*/ 17788 h 78496"/>
                    <a:gd name="connsiteX6" fmla="*/ 255362 w 280662"/>
                    <a:gd name="connsiteY6" fmla="*/ 36719 h 78496"/>
                    <a:gd name="connsiteX7" fmla="*/ 207925 w 280662"/>
                    <a:gd name="connsiteY7" fmla="*/ 51477 h 78496"/>
                    <a:gd name="connsiteX8" fmla="*/ 52561 w 280662"/>
                    <a:gd name="connsiteY8" fmla="*/ 62474 h 78496"/>
                    <a:gd name="connsiteX9" fmla="*/ 0 w 280662"/>
                    <a:gd name="connsiteY9" fmla="*/ 78496 h 78496"/>
                    <a:gd name="connsiteX10" fmla="*/ 23579 w 280662"/>
                    <a:gd name="connsiteY10" fmla="*/ 21432 h 78496"/>
                    <a:gd name="connsiteX0" fmla="*/ 23579 w 280662"/>
                    <a:gd name="connsiteY0" fmla="*/ 3644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9" fmla="*/ 23579 w 280662"/>
                    <a:gd name="connsiteY9" fmla="*/ 3644 h 60708"/>
                    <a:gd name="connsiteX0" fmla="*/ 0 w 280662"/>
                    <a:gd name="connsiteY0" fmla="*/ 60708 h 60708"/>
                    <a:gd name="connsiteX1" fmla="*/ 33338 w 280662"/>
                    <a:gd name="connsiteY1" fmla="*/ 39276 h 60708"/>
                    <a:gd name="connsiteX2" fmla="*/ 85899 w 280662"/>
                    <a:gd name="connsiteY2" fmla="*/ 23254 h 60708"/>
                    <a:gd name="connsiteX3" fmla="*/ 241263 w 280662"/>
                    <a:gd name="connsiteY3" fmla="*/ 12257 h 60708"/>
                    <a:gd name="connsiteX4" fmla="*/ 280662 w 280662"/>
                    <a:gd name="connsiteY4" fmla="*/ 0 h 60708"/>
                    <a:gd name="connsiteX5" fmla="*/ 255362 w 280662"/>
                    <a:gd name="connsiteY5" fmla="*/ 18931 h 60708"/>
                    <a:gd name="connsiteX6" fmla="*/ 207925 w 280662"/>
                    <a:gd name="connsiteY6" fmla="*/ 33689 h 60708"/>
                    <a:gd name="connsiteX7" fmla="*/ 52561 w 280662"/>
                    <a:gd name="connsiteY7" fmla="*/ 44686 h 60708"/>
                    <a:gd name="connsiteX8" fmla="*/ 0 w 280662"/>
                    <a:gd name="connsiteY8" fmla="*/ 60708 h 60708"/>
                    <a:gd name="connsiteX0" fmla="*/ 19223 w 247324"/>
                    <a:gd name="connsiteY0" fmla="*/ 44686 h 44686"/>
                    <a:gd name="connsiteX1" fmla="*/ 0 w 247324"/>
                    <a:gd name="connsiteY1" fmla="*/ 39276 h 44686"/>
                    <a:gd name="connsiteX2" fmla="*/ 52561 w 247324"/>
                    <a:gd name="connsiteY2" fmla="*/ 23254 h 44686"/>
                    <a:gd name="connsiteX3" fmla="*/ 207925 w 247324"/>
                    <a:gd name="connsiteY3" fmla="*/ 12257 h 44686"/>
                    <a:gd name="connsiteX4" fmla="*/ 247324 w 247324"/>
                    <a:gd name="connsiteY4" fmla="*/ 0 h 44686"/>
                    <a:gd name="connsiteX5" fmla="*/ 222024 w 247324"/>
                    <a:gd name="connsiteY5" fmla="*/ 18931 h 44686"/>
                    <a:gd name="connsiteX6" fmla="*/ 174587 w 247324"/>
                    <a:gd name="connsiteY6" fmla="*/ 33689 h 44686"/>
                    <a:gd name="connsiteX7" fmla="*/ 19223 w 247324"/>
                    <a:gd name="connsiteY7" fmla="*/ 44686 h 44686"/>
                    <a:gd name="connsiteX0" fmla="*/ 23986 w 252087"/>
                    <a:gd name="connsiteY0" fmla="*/ 44686 h 48801"/>
                    <a:gd name="connsiteX1" fmla="*/ 0 w 252087"/>
                    <a:gd name="connsiteY1" fmla="*/ 48801 h 48801"/>
                    <a:gd name="connsiteX2" fmla="*/ 57324 w 252087"/>
                    <a:gd name="connsiteY2" fmla="*/ 23254 h 48801"/>
                    <a:gd name="connsiteX3" fmla="*/ 212688 w 252087"/>
                    <a:gd name="connsiteY3" fmla="*/ 12257 h 48801"/>
                    <a:gd name="connsiteX4" fmla="*/ 252087 w 252087"/>
                    <a:gd name="connsiteY4" fmla="*/ 0 h 48801"/>
                    <a:gd name="connsiteX5" fmla="*/ 226787 w 252087"/>
                    <a:gd name="connsiteY5" fmla="*/ 18931 h 48801"/>
                    <a:gd name="connsiteX6" fmla="*/ 179350 w 252087"/>
                    <a:gd name="connsiteY6" fmla="*/ 33689 h 48801"/>
                    <a:gd name="connsiteX7" fmla="*/ 23986 w 252087"/>
                    <a:gd name="connsiteY7" fmla="*/ 44686 h 48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2087" h="48801">
                      <a:moveTo>
                        <a:pt x="23986" y="44686"/>
                      </a:moveTo>
                      <a:lnTo>
                        <a:pt x="0" y="48801"/>
                      </a:lnTo>
                      <a:lnTo>
                        <a:pt x="57324" y="23254"/>
                      </a:lnTo>
                      <a:cubicBezTo>
                        <a:pt x="103355" y="13303"/>
                        <a:pt x="156053" y="9441"/>
                        <a:pt x="212688" y="12257"/>
                      </a:cubicBezTo>
                      <a:lnTo>
                        <a:pt x="252087" y="0"/>
                      </a:lnTo>
                      <a:lnTo>
                        <a:pt x="226787" y="18931"/>
                      </a:lnTo>
                      <a:lnTo>
                        <a:pt x="179350" y="33689"/>
                      </a:lnTo>
                      <a:cubicBezTo>
                        <a:pt x="122715" y="30873"/>
                        <a:pt x="70017" y="34735"/>
                        <a:pt x="23986" y="4468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43E05196-31EE-4FFA-806B-911F418B45B1}"/>
                    </a:ext>
                  </a:extLst>
                </p:cNvPr>
                <p:cNvSpPr/>
                <p:nvPr/>
              </p:nvSpPr>
              <p:spPr>
                <a:xfrm>
                  <a:off x="5158411" y="4391108"/>
                  <a:ext cx="427467" cy="298284"/>
                </a:xfrm>
                <a:custGeom>
                  <a:avLst/>
                  <a:gdLst>
                    <a:gd name="connsiteX0" fmla="*/ 107820 w 427467"/>
                    <a:gd name="connsiteY0" fmla="*/ 368 h 298284"/>
                    <a:gd name="connsiteX1" fmla="*/ 152810 w 427467"/>
                    <a:gd name="connsiteY1" fmla="*/ 9898 h 298284"/>
                    <a:gd name="connsiteX2" fmla="*/ 240506 w 427467"/>
                    <a:gd name="connsiteY2" fmla="*/ 85783 h 298284"/>
                    <a:gd name="connsiteX3" fmla="*/ 291597 w 427467"/>
                    <a:gd name="connsiteY3" fmla="*/ 152394 h 298284"/>
                    <a:gd name="connsiteX4" fmla="*/ 420714 w 427467"/>
                    <a:gd name="connsiteY4" fmla="*/ 240566 h 298284"/>
                    <a:gd name="connsiteX5" fmla="*/ 427467 w 427467"/>
                    <a:gd name="connsiteY5" fmla="*/ 247835 h 298284"/>
                    <a:gd name="connsiteX6" fmla="*/ 421086 w 427467"/>
                    <a:gd name="connsiteY6" fmla="*/ 298284 h 298284"/>
                    <a:gd name="connsiteX7" fmla="*/ 387376 w 427467"/>
                    <a:gd name="connsiteY7" fmla="*/ 261998 h 298284"/>
                    <a:gd name="connsiteX8" fmla="*/ 258259 w 427467"/>
                    <a:gd name="connsiteY8" fmla="*/ 173826 h 298284"/>
                    <a:gd name="connsiteX9" fmla="*/ 207168 w 427467"/>
                    <a:gd name="connsiteY9" fmla="*/ 107215 h 298284"/>
                    <a:gd name="connsiteX10" fmla="*/ 119472 w 427467"/>
                    <a:gd name="connsiteY10" fmla="*/ 31330 h 298284"/>
                    <a:gd name="connsiteX11" fmla="*/ 30722 w 427467"/>
                    <a:gd name="connsiteY11" fmla="*/ 24894 h 298284"/>
                    <a:gd name="connsiteX12" fmla="*/ 0 w 427467"/>
                    <a:gd name="connsiteY12" fmla="*/ 36146 h 298284"/>
                    <a:gd name="connsiteX13" fmla="*/ 24139 w 427467"/>
                    <a:gd name="connsiteY13" fmla="*/ 18083 h 298284"/>
                    <a:gd name="connsiteX14" fmla="*/ 107820 w 427467"/>
                    <a:gd name="connsiteY14" fmla="*/ 368 h 29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7467" h="298284">
                      <a:moveTo>
                        <a:pt x="107820" y="368"/>
                      </a:moveTo>
                      <a:cubicBezTo>
                        <a:pt x="122757" y="1380"/>
                        <a:pt x="137898" y="4495"/>
                        <a:pt x="152810" y="9898"/>
                      </a:cubicBezTo>
                      <a:cubicBezTo>
                        <a:pt x="192574" y="24306"/>
                        <a:pt x="223176" y="52250"/>
                        <a:pt x="240506" y="85783"/>
                      </a:cubicBezTo>
                      <a:lnTo>
                        <a:pt x="291597" y="152394"/>
                      </a:lnTo>
                      <a:cubicBezTo>
                        <a:pt x="342035" y="178625"/>
                        <a:pt x="385765" y="208647"/>
                        <a:pt x="420714" y="240566"/>
                      </a:cubicBezTo>
                      <a:lnTo>
                        <a:pt x="427467" y="247835"/>
                      </a:lnTo>
                      <a:lnTo>
                        <a:pt x="421086" y="298284"/>
                      </a:lnTo>
                      <a:lnTo>
                        <a:pt x="387376" y="261998"/>
                      </a:lnTo>
                      <a:cubicBezTo>
                        <a:pt x="352427" y="230079"/>
                        <a:pt x="308697" y="200057"/>
                        <a:pt x="258259" y="173826"/>
                      </a:cubicBezTo>
                      <a:lnTo>
                        <a:pt x="207168" y="107215"/>
                      </a:lnTo>
                      <a:cubicBezTo>
                        <a:pt x="189838" y="73682"/>
                        <a:pt x="159236" y="45738"/>
                        <a:pt x="119472" y="31330"/>
                      </a:cubicBezTo>
                      <a:cubicBezTo>
                        <a:pt x="89649" y="20525"/>
                        <a:pt x="58906" y="18868"/>
                        <a:pt x="30722" y="24894"/>
                      </a:cubicBezTo>
                      <a:lnTo>
                        <a:pt x="0" y="36146"/>
                      </a:lnTo>
                      <a:lnTo>
                        <a:pt x="24139" y="18083"/>
                      </a:lnTo>
                      <a:cubicBezTo>
                        <a:pt x="48894" y="4738"/>
                        <a:pt x="77947" y="-1655"/>
                        <a:pt x="107820" y="36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5" name="月 1124">
                  <a:extLst>
                    <a:ext uri="{FF2B5EF4-FFF2-40B4-BE49-F238E27FC236}">
                      <a16:creationId xmlns:a16="http://schemas.microsoft.com/office/drawing/2014/main" id="{8E14FD15-7342-49D9-B1F1-E7ACBAF17337}"/>
                    </a:ext>
                  </a:extLst>
                </p:cNvPr>
                <p:cNvSpPr/>
                <p:nvPr/>
              </p:nvSpPr>
              <p:spPr>
                <a:xfrm rot="21201228">
                  <a:off x="4733500" y="4373520"/>
                  <a:ext cx="181998" cy="494041"/>
                </a:xfrm>
                <a:prstGeom prst="moon">
                  <a:avLst>
                    <a:gd name="adj" fmla="val 51516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月 1125">
                  <a:extLst>
                    <a:ext uri="{FF2B5EF4-FFF2-40B4-BE49-F238E27FC236}">
                      <a16:creationId xmlns:a16="http://schemas.microsoft.com/office/drawing/2014/main" id="{CCA28BE6-0EB4-4C00-B2A8-0110C2FEFF9B}"/>
                    </a:ext>
                  </a:extLst>
                </p:cNvPr>
                <p:cNvSpPr/>
                <p:nvPr/>
              </p:nvSpPr>
              <p:spPr>
                <a:xfrm rot="2394364">
                  <a:off x="4862092" y="4685178"/>
                  <a:ext cx="177352" cy="165448"/>
                </a:xfrm>
                <a:prstGeom prst="moon">
                  <a:avLst>
                    <a:gd name="adj" fmla="val 87500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7" name="月 1126">
                  <a:extLst>
                    <a:ext uri="{FF2B5EF4-FFF2-40B4-BE49-F238E27FC236}">
                      <a16:creationId xmlns:a16="http://schemas.microsoft.com/office/drawing/2014/main" id="{6DB3BF41-68D5-4924-8EF4-A791A4F8D2B5}"/>
                    </a:ext>
                  </a:extLst>
                </p:cNvPr>
                <p:cNvSpPr/>
                <p:nvPr/>
              </p:nvSpPr>
              <p:spPr>
                <a:xfrm rot="12344428">
                  <a:off x="5476513" y="4534669"/>
                  <a:ext cx="223728" cy="531748"/>
                </a:xfrm>
                <a:prstGeom prst="moon">
                  <a:avLst>
                    <a:gd name="adj" fmla="val 30527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1A2B4A1E-BD1D-4D3B-8CA8-E6B0F8E71EAD}"/>
                    </a:ext>
                  </a:extLst>
                </p:cNvPr>
                <p:cNvSpPr/>
                <p:nvPr/>
              </p:nvSpPr>
              <p:spPr>
                <a:xfrm>
                  <a:off x="4743403" y="4359785"/>
                  <a:ext cx="942729" cy="625904"/>
                </a:xfrm>
                <a:custGeom>
                  <a:avLst/>
                  <a:gdLst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71208 w 942729"/>
                    <a:gd name="connsiteY6" fmla="*/ 108992 h 625904"/>
                    <a:gd name="connsiteX7" fmla="*/ 382909 w 942729"/>
                    <a:gd name="connsiteY7" fmla="*/ 90437 h 625904"/>
                    <a:gd name="connsiteX8" fmla="*/ 545053 w 942729"/>
                    <a:gd name="connsiteY8" fmla="*/ 57205 h 625904"/>
                    <a:gd name="connsiteX9" fmla="*/ 632749 w 942729"/>
                    <a:gd name="connsiteY9" fmla="*/ 133090 h 625904"/>
                    <a:gd name="connsiteX10" fmla="*/ 647302 w 942729"/>
                    <a:gd name="connsiteY10" fmla="*/ 183224 h 625904"/>
                    <a:gd name="connsiteX11" fmla="*/ 683840 w 942729"/>
                    <a:gd name="connsiteY11" fmla="*/ 199701 h 625904"/>
                    <a:gd name="connsiteX12" fmla="*/ 812957 w 942729"/>
                    <a:gd name="connsiteY12" fmla="*/ 287873 h 625904"/>
                    <a:gd name="connsiteX13" fmla="*/ 846667 w 942729"/>
                    <a:gd name="connsiteY13" fmla="*/ 324159 h 625904"/>
                    <a:gd name="connsiteX14" fmla="*/ 854043 w 942729"/>
                    <a:gd name="connsiteY14" fmla="*/ 265839 h 625904"/>
                    <a:gd name="connsiteX15" fmla="*/ 849318 w 942729"/>
                    <a:gd name="connsiteY15" fmla="*/ 209256 h 625904"/>
                    <a:gd name="connsiteX16" fmla="*/ 905694 w 942729"/>
                    <a:gd name="connsiteY16" fmla="*/ 209256 h 625904"/>
                    <a:gd name="connsiteX17" fmla="*/ 927978 w 942729"/>
                    <a:gd name="connsiteY17" fmla="*/ 245979 h 625904"/>
                    <a:gd name="connsiteX18" fmla="*/ 932117 w 942729"/>
                    <a:gd name="connsiteY18" fmla="*/ 413451 h 625904"/>
                    <a:gd name="connsiteX19" fmla="*/ 897374 w 942729"/>
                    <a:gd name="connsiteY19" fmla="*/ 495597 h 625904"/>
                    <a:gd name="connsiteX20" fmla="*/ 890985 w 942729"/>
                    <a:gd name="connsiteY20" fmla="*/ 503132 h 625904"/>
                    <a:gd name="connsiteX21" fmla="*/ 862400 w 942729"/>
                    <a:gd name="connsiteY21" fmla="*/ 550377 h 625904"/>
                    <a:gd name="connsiteX22" fmla="*/ 662346 w 942729"/>
                    <a:gd name="connsiteY22" fmla="*/ 624594 h 625904"/>
                    <a:gd name="connsiteX23" fmla="*/ 581620 w 942729"/>
                    <a:gd name="connsiteY23" fmla="*/ 625904 h 625904"/>
                    <a:gd name="connsiteX24" fmla="*/ 580025 w 942729"/>
                    <a:gd name="connsiteY24" fmla="*/ 618678 h 625904"/>
                    <a:gd name="connsiteX25" fmla="*/ 602369 w 942729"/>
                    <a:gd name="connsiteY25" fmla="*/ 611118 h 625904"/>
                    <a:gd name="connsiteX26" fmla="*/ 629488 w 942729"/>
                    <a:gd name="connsiteY26" fmla="*/ 577643 h 625904"/>
                    <a:gd name="connsiteX27" fmla="*/ 438593 w 942729"/>
                    <a:gd name="connsiteY27" fmla="*/ 420957 h 625904"/>
                    <a:gd name="connsiteX28" fmla="*/ 195893 w 942729"/>
                    <a:gd name="connsiteY28" fmla="*/ 460017 h 625904"/>
                    <a:gd name="connsiteX29" fmla="*/ 202848 w 942729"/>
                    <a:gd name="connsiteY29" fmla="*/ 502735 h 625904"/>
                    <a:gd name="connsiteX30" fmla="*/ 223140 w 942729"/>
                    <a:gd name="connsiteY30" fmla="*/ 525938 h 625904"/>
                    <a:gd name="connsiteX31" fmla="*/ 218118 w 942729"/>
                    <a:gd name="connsiteY31" fmla="*/ 528971 h 625904"/>
                    <a:gd name="connsiteX32" fmla="*/ 168826 w 942729"/>
                    <a:gd name="connsiteY32" fmla="*/ 500561 h 625904"/>
                    <a:gd name="connsiteX33" fmla="*/ 47931 w 942729"/>
                    <a:gd name="connsiteY33" fmla="*/ 394332 h 625904"/>
                    <a:gd name="connsiteX34" fmla="*/ 34719 w 942729"/>
                    <a:gd name="connsiteY34" fmla="*/ 369460 h 625904"/>
                    <a:gd name="connsiteX35" fmla="*/ 30505 w 942729"/>
                    <a:gd name="connsiteY35" fmla="*/ 363935 h 625904"/>
                    <a:gd name="connsiteX36" fmla="*/ 19138 w 942729"/>
                    <a:gd name="connsiteY36" fmla="*/ 340125 h 625904"/>
                    <a:gd name="connsiteX37" fmla="*/ 7652 w 942729"/>
                    <a:gd name="connsiteY37" fmla="*/ 318499 h 625904"/>
                    <a:gd name="connsiteX38" fmla="*/ 6882 w 942729"/>
                    <a:gd name="connsiteY38" fmla="*/ 288545 h 625904"/>
                    <a:gd name="connsiteX39" fmla="*/ 133 w 942729"/>
                    <a:gd name="connsiteY39" fmla="*/ 252192 h 625904"/>
                    <a:gd name="connsiteX40" fmla="*/ 10612 w 942729"/>
                    <a:gd name="connsiteY40" fmla="*/ 163463 h 625904"/>
                    <a:gd name="connsiteX41" fmla="*/ 96904 w 942729"/>
                    <a:gd name="connsiteY41" fmla="*/ 20523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47302 w 942729"/>
                    <a:gd name="connsiteY9" fmla="*/ 183224 h 625904"/>
                    <a:gd name="connsiteX10" fmla="*/ 683840 w 942729"/>
                    <a:gd name="connsiteY10" fmla="*/ 199701 h 625904"/>
                    <a:gd name="connsiteX11" fmla="*/ 812957 w 942729"/>
                    <a:gd name="connsiteY11" fmla="*/ 287873 h 625904"/>
                    <a:gd name="connsiteX12" fmla="*/ 846667 w 942729"/>
                    <a:gd name="connsiteY12" fmla="*/ 324159 h 625904"/>
                    <a:gd name="connsiteX13" fmla="*/ 854043 w 942729"/>
                    <a:gd name="connsiteY13" fmla="*/ 265839 h 625904"/>
                    <a:gd name="connsiteX14" fmla="*/ 849318 w 942729"/>
                    <a:gd name="connsiteY14" fmla="*/ 209256 h 625904"/>
                    <a:gd name="connsiteX15" fmla="*/ 905694 w 942729"/>
                    <a:gd name="connsiteY15" fmla="*/ 209256 h 625904"/>
                    <a:gd name="connsiteX16" fmla="*/ 927978 w 942729"/>
                    <a:gd name="connsiteY16" fmla="*/ 245979 h 625904"/>
                    <a:gd name="connsiteX17" fmla="*/ 932117 w 942729"/>
                    <a:gd name="connsiteY17" fmla="*/ 413451 h 625904"/>
                    <a:gd name="connsiteX18" fmla="*/ 897374 w 942729"/>
                    <a:gd name="connsiteY18" fmla="*/ 495597 h 625904"/>
                    <a:gd name="connsiteX19" fmla="*/ 890985 w 942729"/>
                    <a:gd name="connsiteY19" fmla="*/ 503132 h 625904"/>
                    <a:gd name="connsiteX20" fmla="*/ 862400 w 942729"/>
                    <a:gd name="connsiteY20" fmla="*/ 550377 h 625904"/>
                    <a:gd name="connsiteX21" fmla="*/ 662346 w 942729"/>
                    <a:gd name="connsiteY21" fmla="*/ 624594 h 625904"/>
                    <a:gd name="connsiteX22" fmla="*/ 581620 w 942729"/>
                    <a:gd name="connsiteY22" fmla="*/ 625904 h 625904"/>
                    <a:gd name="connsiteX23" fmla="*/ 580025 w 942729"/>
                    <a:gd name="connsiteY23" fmla="*/ 618678 h 625904"/>
                    <a:gd name="connsiteX24" fmla="*/ 602369 w 942729"/>
                    <a:gd name="connsiteY24" fmla="*/ 611118 h 625904"/>
                    <a:gd name="connsiteX25" fmla="*/ 629488 w 942729"/>
                    <a:gd name="connsiteY25" fmla="*/ 577643 h 625904"/>
                    <a:gd name="connsiteX26" fmla="*/ 438593 w 942729"/>
                    <a:gd name="connsiteY26" fmla="*/ 420957 h 625904"/>
                    <a:gd name="connsiteX27" fmla="*/ 195893 w 942729"/>
                    <a:gd name="connsiteY27" fmla="*/ 460017 h 625904"/>
                    <a:gd name="connsiteX28" fmla="*/ 202848 w 942729"/>
                    <a:gd name="connsiteY28" fmla="*/ 502735 h 625904"/>
                    <a:gd name="connsiteX29" fmla="*/ 223140 w 942729"/>
                    <a:gd name="connsiteY29" fmla="*/ 525938 h 625904"/>
                    <a:gd name="connsiteX30" fmla="*/ 218118 w 942729"/>
                    <a:gd name="connsiteY30" fmla="*/ 528971 h 625904"/>
                    <a:gd name="connsiteX31" fmla="*/ 168826 w 942729"/>
                    <a:gd name="connsiteY31" fmla="*/ 500561 h 625904"/>
                    <a:gd name="connsiteX32" fmla="*/ 47931 w 942729"/>
                    <a:gd name="connsiteY32" fmla="*/ 394332 h 625904"/>
                    <a:gd name="connsiteX33" fmla="*/ 34719 w 942729"/>
                    <a:gd name="connsiteY33" fmla="*/ 369460 h 625904"/>
                    <a:gd name="connsiteX34" fmla="*/ 30505 w 942729"/>
                    <a:gd name="connsiteY34" fmla="*/ 363935 h 625904"/>
                    <a:gd name="connsiteX35" fmla="*/ 19138 w 942729"/>
                    <a:gd name="connsiteY35" fmla="*/ 340125 h 625904"/>
                    <a:gd name="connsiteX36" fmla="*/ 7652 w 942729"/>
                    <a:gd name="connsiteY36" fmla="*/ 318499 h 625904"/>
                    <a:gd name="connsiteX37" fmla="*/ 6882 w 942729"/>
                    <a:gd name="connsiteY37" fmla="*/ 288545 h 625904"/>
                    <a:gd name="connsiteX38" fmla="*/ 133 w 942729"/>
                    <a:gd name="connsiteY38" fmla="*/ 252192 h 625904"/>
                    <a:gd name="connsiteX39" fmla="*/ 10612 w 942729"/>
                    <a:gd name="connsiteY39" fmla="*/ 163463 h 625904"/>
                    <a:gd name="connsiteX40" fmla="*/ 96904 w 942729"/>
                    <a:gd name="connsiteY40" fmla="*/ 20523 h 625904"/>
                    <a:gd name="connsiteX41" fmla="*/ 134338 w 942729"/>
                    <a:gd name="connsiteY41" fmla="*/ 0 h 625904"/>
                    <a:gd name="connsiteX0" fmla="*/ 134338 w 942729"/>
                    <a:gd name="connsiteY0" fmla="*/ 0 h 625904"/>
                    <a:gd name="connsiteX1" fmla="*/ 183162 w 942729"/>
                    <a:gd name="connsiteY1" fmla="*/ 28539 h 625904"/>
                    <a:gd name="connsiteX2" fmla="*/ 151126 w 942729"/>
                    <a:gd name="connsiteY2" fmla="*/ 75150 h 625904"/>
                    <a:gd name="connsiteX3" fmla="*/ 127547 w 942729"/>
                    <a:gd name="connsiteY3" fmla="*/ 132214 h 625904"/>
                    <a:gd name="connsiteX4" fmla="*/ 180108 w 942729"/>
                    <a:gd name="connsiteY4" fmla="*/ 116192 h 625904"/>
                    <a:gd name="connsiteX5" fmla="*/ 335472 w 942729"/>
                    <a:gd name="connsiteY5" fmla="*/ 105195 h 625904"/>
                    <a:gd name="connsiteX6" fmla="*/ 382909 w 942729"/>
                    <a:gd name="connsiteY6" fmla="*/ 90437 h 625904"/>
                    <a:gd name="connsiteX7" fmla="*/ 545053 w 942729"/>
                    <a:gd name="connsiteY7" fmla="*/ 57205 h 625904"/>
                    <a:gd name="connsiteX8" fmla="*/ 632749 w 942729"/>
                    <a:gd name="connsiteY8" fmla="*/ 133090 h 625904"/>
                    <a:gd name="connsiteX9" fmla="*/ 683840 w 942729"/>
                    <a:gd name="connsiteY9" fmla="*/ 199701 h 625904"/>
                    <a:gd name="connsiteX10" fmla="*/ 812957 w 942729"/>
                    <a:gd name="connsiteY10" fmla="*/ 287873 h 625904"/>
                    <a:gd name="connsiteX11" fmla="*/ 846667 w 942729"/>
                    <a:gd name="connsiteY11" fmla="*/ 324159 h 625904"/>
                    <a:gd name="connsiteX12" fmla="*/ 854043 w 942729"/>
                    <a:gd name="connsiteY12" fmla="*/ 265839 h 625904"/>
                    <a:gd name="connsiteX13" fmla="*/ 849318 w 942729"/>
                    <a:gd name="connsiteY13" fmla="*/ 209256 h 625904"/>
                    <a:gd name="connsiteX14" fmla="*/ 905694 w 942729"/>
                    <a:gd name="connsiteY14" fmla="*/ 209256 h 625904"/>
                    <a:gd name="connsiteX15" fmla="*/ 927978 w 942729"/>
                    <a:gd name="connsiteY15" fmla="*/ 245979 h 625904"/>
                    <a:gd name="connsiteX16" fmla="*/ 932117 w 942729"/>
                    <a:gd name="connsiteY16" fmla="*/ 413451 h 625904"/>
                    <a:gd name="connsiteX17" fmla="*/ 897374 w 942729"/>
                    <a:gd name="connsiteY17" fmla="*/ 495597 h 625904"/>
                    <a:gd name="connsiteX18" fmla="*/ 890985 w 942729"/>
                    <a:gd name="connsiteY18" fmla="*/ 503132 h 625904"/>
                    <a:gd name="connsiteX19" fmla="*/ 862400 w 942729"/>
                    <a:gd name="connsiteY19" fmla="*/ 550377 h 625904"/>
                    <a:gd name="connsiteX20" fmla="*/ 662346 w 942729"/>
                    <a:gd name="connsiteY20" fmla="*/ 624594 h 625904"/>
                    <a:gd name="connsiteX21" fmla="*/ 581620 w 942729"/>
                    <a:gd name="connsiteY21" fmla="*/ 625904 h 625904"/>
                    <a:gd name="connsiteX22" fmla="*/ 580025 w 942729"/>
                    <a:gd name="connsiteY22" fmla="*/ 618678 h 625904"/>
                    <a:gd name="connsiteX23" fmla="*/ 602369 w 942729"/>
                    <a:gd name="connsiteY23" fmla="*/ 611118 h 625904"/>
                    <a:gd name="connsiteX24" fmla="*/ 629488 w 942729"/>
                    <a:gd name="connsiteY24" fmla="*/ 577643 h 625904"/>
                    <a:gd name="connsiteX25" fmla="*/ 438593 w 942729"/>
                    <a:gd name="connsiteY25" fmla="*/ 420957 h 625904"/>
                    <a:gd name="connsiteX26" fmla="*/ 195893 w 942729"/>
                    <a:gd name="connsiteY26" fmla="*/ 460017 h 625904"/>
                    <a:gd name="connsiteX27" fmla="*/ 202848 w 942729"/>
                    <a:gd name="connsiteY27" fmla="*/ 502735 h 625904"/>
                    <a:gd name="connsiteX28" fmla="*/ 223140 w 942729"/>
                    <a:gd name="connsiteY28" fmla="*/ 525938 h 625904"/>
                    <a:gd name="connsiteX29" fmla="*/ 218118 w 942729"/>
                    <a:gd name="connsiteY29" fmla="*/ 528971 h 625904"/>
                    <a:gd name="connsiteX30" fmla="*/ 168826 w 942729"/>
                    <a:gd name="connsiteY30" fmla="*/ 500561 h 625904"/>
                    <a:gd name="connsiteX31" fmla="*/ 47931 w 942729"/>
                    <a:gd name="connsiteY31" fmla="*/ 394332 h 625904"/>
                    <a:gd name="connsiteX32" fmla="*/ 34719 w 942729"/>
                    <a:gd name="connsiteY32" fmla="*/ 369460 h 625904"/>
                    <a:gd name="connsiteX33" fmla="*/ 30505 w 942729"/>
                    <a:gd name="connsiteY33" fmla="*/ 363935 h 625904"/>
                    <a:gd name="connsiteX34" fmla="*/ 19138 w 942729"/>
                    <a:gd name="connsiteY34" fmla="*/ 340125 h 625904"/>
                    <a:gd name="connsiteX35" fmla="*/ 7652 w 942729"/>
                    <a:gd name="connsiteY35" fmla="*/ 318499 h 625904"/>
                    <a:gd name="connsiteX36" fmla="*/ 6882 w 942729"/>
                    <a:gd name="connsiteY36" fmla="*/ 288545 h 625904"/>
                    <a:gd name="connsiteX37" fmla="*/ 133 w 942729"/>
                    <a:gd name="connsiteY37" fmla="*/ 252192 h 625904"/>
                    <a:gd name="connsiteX38" fmla="*/ 10612 w 942729"/>
                    <a:gd name="connsiteY38" fmla="*/ 163463 h 625904"/>
                    <a:gd name="connsiteX39" fmla="*/ 96904 w 942729"/>
                    <a:gd name="connsiteY39" fmla="*/ 20523 h 625904"/>
                    <a:gd name="connsiteX40" fmla="*/ 134338 w 942729"/>
                    <a:gd name="connsiteY40" fmla="*/ 0 h 625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42729" h="625904">
                      <a:moveTo>
                        <a:pt x="134338" y="0"/>
                      </a:moveTo>
                      <a:lnTo>
                        <a:pt x="183162" y="28539"/>
                      </a:lnTo>
                      <a:lnTo>
                        <a:pt x="151126" y="75150"/>
                      </a:lnTo>
                      <a:lnTo>
                        <a:pt x="127547" y="132214"/>
                      </a:lnTo>
                      <a:lnTo>
                        <a:pt x="180108" y="116192"/>
                      </a:lnTo>
                      <a:cubicBezTo>
                        <a:pt x="226139" y="106241"/>
                        <a:pt x="278837" y="102379"/>
                        <a:pt x="335472" y="105195"/>
                      </a:cubicBezTo>
                      <a:lnTo>
                        <a:pt x="382909" y="90437"/>
                      </a:lnTo>
                      <a:cubicBezTo>
                        <a:pt x="422081" y="50577"/>
                        <a:pt x="485406" y="35594"/>
                        <a:pt x="545053" y="57205"/>
                      </a:cubicBezTo>
                      <a:cubicBezTo>
                        <a:pt x="584817" y="71613"/>
                        <a:pt x="615419" y="99557"/>
                        <a:pt x="632749" y="133090"/>
                      </a:cubicBezTo>
                      <a:lnTo>
                        <a:pt x="683840" y="199701"/>
                      </a:lnTo>
                      <a:cubicBezTo>
                        <a:pt x="734278" y="225932"/>
                        <a:pt x="778008" y="255954"/>
                        <a:pt x="812957" y="287873"/>
                      </a:cubicBezTo>
                      <a:lnTo>
                        <a:pt x="846667" y="324159"/>
                      </a:lnTo>
                      <a:lnTo>
                        <a:pt x="854043" y="265839"/>
                      </a:lnTo>
                      <a:lnTo>
                        <a:pt x="849318" y="209256"/>
                      </a:lnTo>
                      <a:lnTo>
                        <a:pt x="905694" y="209256"/>
                      </a:lnTo>
                      <a:lnTo>
                        <a:pt x="927978" y="245979"/>
                      </a:lnTo>
                      <a:cubicBezTo>
                        <a:pt x="945402" y="293278"/>
                        <a:pt x="948158" y="352840"/>
                        <a:pt x="932117" y="413451"/>
                      </a:cubicBezTo>
                      <a:cubicBezTo>
                        <a:pt x="924097" y="443757"/>
                        <a:pt x="912136" y="471456"/>
                        <a:pt x="897374" y="495597"/>
                      </a:cubicBezTo>
                      <a:lnTo>
                        <a:pt x="890985" y="503132"/>
                      </a:lnTo>
                      <a:lnTo>
                        <a:pt x="862400" y="550377"/>
                      </a:lnTo>
                      <a:cubicBezTo>
                        <a:pt x="820039" y="591298"/>
                        <a:pt x="748984" y="616983"/>
                        <a:pt x="662346" y="624594"/>
                      </a:cubicBezTo>
                      <a:lnTo>
                        <a:pt x="581620" y="625904"/>
                      </a:lnTo>
                      <a:lnTo>
                        <a:pt x="580025" y="618678"/>
                      </a:lnTo>
                      <a:lnTo>
                        <a:pt x="602369" y="611118"/>
                      </a:lnTo>
                      <a:cubicBezTo>
                        <a:pt x="616438" y="602385"/>
                        <a:pt x="625912" y="591157"/>
                        <a:pt x="629488" y="577643"/>
                      </a:cubicBezTo>
                      <a:cubicBezTo>
                        <a:pt x="643794" y="523590"/>
                        <a:pt x="558327" y="453440"/>
                        <a:pt x="438593" y="420957"/>
                      </a:cubicBezTo>
                      <a:cubicBezTo>
                        <a:pt x="318859" y="388476"/>
                        <a:pt x="210198" y="405963"/>
                        <a:pt x="195893" y="460017"/>
                      </a:cubicBezTo>
                      <a:cubicBezTo>
                        <a:pt x="192316" y="473531"/>
                        <a:pt x="194976" y="488050"/>
                        <a:pt x="202848" y="502735"/>
                      </a:cubicBezTo>
                      <a:lnTo>
                        <a:pt x="223140" y="525938"/>
                      </a:lnTo>
                      <a:lnTo>
                        <a:pt x="218118" y="528971"/>
                      </a:lnTo>
                      <a:lnTo>
                        <a:pt x="168826" y="500561"/>
                      </a:lnTo>
                      <a:cubicBezTo>
                        <a:pt x="118071" y="468152"/>
                        <a:pt x="76790" y="431845"/>
                        <a:pt x="47931" y="394332"/>
                      </a:cubicBezTo>
                      <a:lnTo>
                        <a:pt x="34719" y="369460"/>
                      </a:lnTo>
                      <a:lnTo>
                        <a:pt x="30505" y="363935"/>
                      </a:lnTo>
                      <a:lnTo>
                        <a:pt x="19138" y="340125"/>
                      </a:lnTo>
                      <a:lnTo>
                        <a:pt x="7652" y="318499"/>
                      </a:lnTo>
                      <a:cubicBezTo>
                        <a:pt x="7395" y="308514"/>
                        <a:pt x="7139" y="298530"/>
                        <a:pt x="6882" y="288545"/>
                      </a:cubicBezTo>
                      <a:lnTo>
                        <a:pt x="133" y="252192"/>
                      </a:lnTo>
                      <a:cubicBezTo>
                        <a:pt x="-730" y="223812"/>
                        <a:pt x="2592" y="193769"/>
                        <a:pt x="10612" y="163463"/>
                      </a:cubicBezTo>
                      <a:cubicBezTo>
                        <a:pt x="26654" y="102851"/>
                        <a:pt x="58455" y="52665"/>
                        <a:pt x="96904" y="20523"/>
                      </a:cubicBezTo>
                      <a:lnTo>
                        <a:pt x="13433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9" name="台形 1128">
                  <a:extLst>
                    <a:ext uri="{FF2B5EF4-FFF2-40B4-BE49-F238E27FC236}">
                      <a16:creationId xmlns:a16="http://schemas.microsoft.com/office/drawing/2014/main" id="{16FD4972-F05F-4982-BE94-9685385D2331}"/>
                    </a:ext>
                  </a:extLst>
                </p:cNvPr>
                <p:cNvSpPr/>
                <p:nvPr/>
              </p:nvSpPr>
              <p:spPr>
                <a:xfrm rot="12600000">
                  <a:off x="4870485" y="4307969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台形 1129">
                  <a:extLst>
                    <a:ext uri="{FF2B5EF4-FFF2-40B4-BE49-F238E27FC236}">
                      <a16:creationId xmlns:a16="http://schemas.microsoft.com/office/drawing/2014/main" id="{6FD3891B-34CF-4FC1-A28D-50D3D4AEF30C}"/>
                    </a:ext>
                  </a:extLst>
                </p:cNvPr>
                <p:cNvSpPr/>
                <p:nvPr/>
              </p:nvSpPr>
              <p:spPr>
                <a:xfrm rot="10197612">
                  <a:off x="5570572" y="4493707"/>
                  <a:ext cx="97534" cy="75326"/>
                </a:xfrm>
                <a:prstGeom prst="trapezoid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113" name="楕円 1">
              <a:extLst>
                <a:ext uri="{FF2B5EF4-FFF2-40B4-BE49-F238E27FC236}">
                  <a16:creationId xmlns:a16="http://schemas.microsoft.com/office/drawing/2014/main" id="{922FA52B-9C52-440B-A056-C117D09A49C4}"/>
                </a:ext>
              </a:extLst>
            </p:cNvPr>
            <p:cNvSpPr/>
            <p:nvPr/>
          </p:nvSpPr>
          <p:spPr>
            <a:xfrm>
              <a:off x="1891852" y="2655378"/>
              <a:ext cx="281578" cy="153138"/>
            </a:xfrm>
            <a:custGeom>
              <a:avLst/>
              <a:gdLst>
                <a:gd name="connsiteX0" fmla="*/ 0 w 281577"/>
                <a:gd name="connsiteY0" fmla="*/ 45613 h 91225"/>
                <a:gd name="connsiteX1" fmla="*/ 140789 w 281577"/>
                <a:gd name="connsiteY1" fmla="*/ 0 h 91225"/>
                <a:gd name="connsiteX2" fmla="*/ 281578 w 281577"/>
                <a:gd name="connsiteY2" fmla="*/ 45613 h 91225"/>
                <a:gd name="connsiteX3" fmla="*/ 140789 w 281577"/>
                <a:gd name="connsiteY3" fmla="*/ 91226 h 91225"/>
                <a:gd name="connsiteX4" fmla="*/ 0 w 281577"/>
                <a:gd name="connsiteY4" fmla="*/ 45613 h 91225"/>
                <a:gd name="connsiteX0" fmla="*/ 0 w 281578"/>
                <a:gd name="connsiteY0" fmla="*/ 107525 h 153138"/>
                <a:gd name="connsiteX1" fmla="*/ 140789 w 281578"/>
                <a:gd name="connsiteY1" fmla="*/ 0 h 153138"/>
                <a:gd name="connsiteX2" fmla="*/ 281578 w 281578"/>
                <a:gd name="connsiteY2" fmla="*/ 107525 h 153138"/>
                <a:gd name="connsiteX3" fmla="*/ 140789 w 281578"/>
                <a:gd name="connsiteY3" fmla="*/ 153138 h 153138"/>
                <a:gd name="connsiteX4" fmla="*/ 0 w 281578"/>
                <a:gd name="connsiteY4" fmla="*/ 107525 h 1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578" h="153138">
                  <a:moveTo>
                    <a:pt x="0" y="107525"/>
                  </a:moveTo>
                  <a:cubicBezTo>
                    <a:pt x="0" y="82002"/>
                    <a:pt x="63033" y="0"/>
                    <a:pt x="140789" y="0"/>
                  </a:cubicBezTo>
                  <a:cubicBezTo>
                    <a:pt x="218545" y="0"/>
                    <a:pt x="281578" y="82334"/>
                    <a:pt x="281578" y="107525"/>
                  </a:cubicBezTo>
                  <a:cubicBezTo>
                    <a:pt x="281578" y="132716"/>
                    <a:pt x="218545" y="153138"/>
                    <a:pt x="140789" y="153138"/>
                  </a:cubicBezTo>
                  <a:cubicBezTo>
                    <a:pt x="63033" y="153138"/>
                    <a:pt x="0" y="133048"/>
                    <a:pt x="0" y="10752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77" name="グループ化 1176">
            <a:extLst>
              <a:ext uri="{FF2B5EF4-FFF2-40B4-BE49-F238E27FC236}">
                <a16:creationId xmlns:a16="http://schemas.microsoft.com/office/drawing/2014/main" id="{AF350183-CE70-4DFE-97B3-1AE4AED5CD98}"/>
              </a:ext>
            </a:extLst>
          </p:cNvPr>
          <p:cNvGrpSpPr/>
          <p:nvPr/>
        </p:nvGrpSpPr>
        <p:grpSpPr>
          <a:xfrm>
            <a:off x="6623189" y="4301864"/>
            <a:ext cx="2562286" cy="1632280"/>
            <a:chOff x="1520355" y="3380484"/>
            <a:chExt cx="2562286" cy="1632280"/>
          </a:xfrm>
        </p:grpSpPr>
        <p:grpSp>
          <p:nvGrpSpPr>
            <p:cNvPr id="1178" name="グループ化 1177">
              <a:extLst>
                <a:ext uri="{FF2B5EF4-FFF2-40B4-BE49-F238E27FC236}">
                  <a16:creationId xmlns:a16="http://schemas.microsoft.com/office/drawing/2014/main" id="{CEAD8EB5-E6E4-486C-A8CF-1624479E708B}"/>
                </a:ext>
              </a:extLst>
            </p:cNvPr>
            <p:cNvGrpSpPr/>
            <p:nvPr/>
          </p:nvGrpSpPr>
          <p:grpSpPr>
            <a:xfrm>
              <a:off x="1520355" y="3422689"/>
              <a:ext cx="2562286" cy="1590075"/>
              <a:chOff x="1520355" y="3422689"/>
              <a:chExt cx="2562286" cy="1590075"/>
            </a:xfrm>
          </p:grpSpPr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DFB53E0E-87C0-4697-8935-A4ED9836C825}"/>
                  </a:ext>
                </a:extLst>
              </p:cNvPr>
              <p:cNvGrpSpPr/>
              <p:nvPr/>
            </p:nvGrpSpPr>
            <p:grpSpPr>
              <a:xfrm>
                <a:off x="1520355" y="34760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393" name="グループ化 1392">
                  <a:extLst>
                    <a:ext uri="{FF2B5EF4-FFF2-40B4-BE49-F238E27FC236}">
                      <a16:creationId xmlns:a16="http://schemas.microsoft.com/office/drawing/2014/main" id="{3FB27AC1-7199-448D-9ACE-B08B7B72CBD7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396" name="フリーフォーム: 図形 1395">
                    <a:extLst>
                      <a:ext uri="{FF2B5EF4-FFF2-40B4-BE49-F238E27FC236}">
                        <a16:creationId xmlns:a16="http://schemas.microsoft.com/office/drawing/2014/main" id="{44E423EA-18C7-4C5F-AB39-C764B031B6F1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97" name="楕円 1396">
                    <a:extLst>
                      <a:ext uri="{FF2B5EF4-FFF2-40B4-BE49-F238E27FC236}">
                        <a16:creationId xmlns:a16="http://schemas.microsoft.com/office/drawing/2014/main" id="{BD298F5D-1E4B-48EA-A925-EADC3AC21B68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94" name="楕円 1393">
                  <a:extLst>
                    <a:ext uri="{FF2B5EF4-FFF2-40B4-BE49-F238E27FC236}">
                      <a16:creationId xmlns:a16="http://schemas.microsoft.com/office/drawing/2014/main" id="{E7BF8C9F-1E3A-48CE-AC3D-A5EC38BD0A1E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CBD25C60-27AD-499A-8A2E-E69627D21AC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38120893-3A2B-4CEB-8795-12803B41EA15}"/>
                  </a:ext>
                </a:extLst>
              </p:cNvPr>
              <p:cNvSpPr/>
              <p:nvPr/>
            </p:nvSpPr>
            <p:spPr>
              <a:xfrm>
                <a:off x="1691091" y="3422689"/>
                <a:ext cx="2288921" cy="1580891"/>
              </a:xfrm>
              <a:custGeom>
                <a:avLst/>
                <a:gdLst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48429 w 2288921"/>
                  <a:gd name="connsiteY14" fmla="*/ 1242852 h 1561841"/>
                  <a:gd name="connsiteX15" fmla="*/ 0 w 2288921"/>
                  <a:gd name="connsiteY15" fmla="*/ 696105 h 1561841"/>
                  <a:gd name="connsiteX16" fmla="*/ 1146262 w 2288921"/>
                  <a:gd name="connsiteY16" fmla="*/ 180262 h 1561841"/>
                  <a:gd name="connsiteX17" fmla="*/ 1351670 w 2288921"/>
                  <a:gd name="connsiteY17" fmla="*/ 77904 h 1561841"/>
                  <a:gd name="connsiteX18" fmla="*/ 1369024 w 2288921"/>
                  <a:gd name="connsiteY18" fmla="*/ 78801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48429 w 2288921"/>
                  <a:gd name="connsiteY15" fmla="*/ 1242852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535488 w 2288921"/>
                  <a:gd name="connsiteY9" fmla="*/ 1281982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80891"/>
                  <a:gd name="connsiteX1" fmla="*/ 1615300 w 2288921"/>
                  <a:gd name="connsiteY1" fmla="*/ 116367 h 1580891"/>
                  <a:gd name="connsiteX2" fmla="*/ 1618864 w 2288921"/>
                  <a:gd name="connsiteY2" fmla="*/ 116934 h 1580891"/>
                  <a:gd name="connsiteX3" fmla="*/ 1624054 w 2288921"/>
                  <a:gd name="connsiteY3" fmla="*/ 118379 h 1580891"/>
                  <a:gd name="connsiteX4" fmla="*/ 1722792 w 2288921"/>
                  <a:gd name="connsiteY4" fmla="*/ 248734 h 1580891"/>
                  <a:gd name="connsiteX5" fmla="*/ 2114061 w 2288921"/>
                  <a:gd name="connsiteY5" fmla="*/ 733147 h 1580891"/>
                  <a:gd name="connsiteX6" fmla="*/ 2288921 w 2288921"/>
                  <a:gd name="connsiteY6" fmla="*/ 949635 h 1580891"/>
                  <a:gd name="connsiteX7" fmla="*/ 2283754 w 2288921"/>
                  <a:gd name="connsiteY7" fmla="*/ 956876 h 1580891"/>
                  <a:gd name="connsiteX8" fmla="*/ 2239674 w 2288921"/>
                  <a:gd name="connsiteY8" fmla="*/ 1003812 h 1580891"/>
                  <a:gd name="connsiteX9" fmla="*/ 1535488 w 2288921"/>
                  <a:gd name="connsiteY9" fmla="*/ 1281982 h 1580891"/>
                  <a:gd name="connsiteX10" fmla="*/ 1389103 w 2288921"/>
                  <a:gd name="connsiteY10" fmla="*/ 1282873 h 1580891"/>
                  <a:gd name="connsiteX11" fmla="*/ 1325584 w 2288921"/>
                  <a:gd name="connsiteY11" fmla="*/ 1338299 h 1580891"/>
                  <a:gd name="connsiteX12" fmla="*/ 911282 w 2288921"/>
                  <a:gd name="connsiteY12" fmla="*/ 1580891 h 1580891"/>
                  <a:gd name="connsiteX13" fmla="*/ 533304 w 2288921"/>
                  <a:gd name="connsiteY13" fmla="*/ 1266482 h 1580891"/>
                  <a:gd name="connsiteX14" fmla="*/ 487753 w 2288921"/>
                  <a:gd name="connsiteY14" fmla="*/ 1218367 h 1580891"/>
                  <a:gd name="connsiteX15" fmla="*/ 419854 w 2288921"/>
                  <a:gd name="connsiteY15" fmla="*/ 1199990 h 1580891"/>
                  <a:gd name="connsiteX16" fmla="*/ 0 w 2288921"/>
                  <a:gd name="connsiteY16" fmla="*/ 696105 h 1580891"/>
                  <a:gd name="connsiteX17" fmla="*/ 1146262 w 2288921"/>
                  <a:gd name="connsiteY17" fmla="*/ 180262 h 1580891"/>
                  <a:gd name="connsiteX18" fmla="*/ 1351670 w 2288921"/>
                  <a:gd name="connsiteY18" fmla="*/ 77904 h 1580891"/>
                  <a:gd name="connsiteX19" fmla="*/ 1369024 w 2288921"/>
                  <a:gd name="connsiteY19" fmla="*/ 78801 h 1580891"/>
                  <a:gd name="connsiteX20" fmla="*/ 1527158 w 2288921"/>
                  <a:gd name="connsiteY20" fmla="*/ 0 h 158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88921" h="1580891">
                    <a:moveTo>
                      <a:pt x="1527158" y="0"/>
                    </a:moveTo>
                    <a:lnTo>
                      <a:pt x="1615300" y="116367"/>
                    </a:lnTo>
                    <a:lnTo>
                      <a:pt x="1618864" y="116934"/>
                    </a:lnTo>
                    <a:lnTo>
                      <a:pt x="1624054" y="118379"/>
                    </a:lnTo>
                    <a:lnTo>
                      <a:pt x="1722792" y="248734"/>
                    </a:lnTo>
                    <a:cubicBezTo>
                      <a:pt x="1853215" y="415563"/>
                      <a:pt x="1983638" y="573462"/>
                      <a:pt x="2114061" y="733147"/>
                    </a:cubicBezTo>
                    <a:lnTo>
                      <a:pt x="2288921" y="949635"/>
                    </a:lnTo>
                    <a:lnTo>
                      <a:pt x="2283754" y="956876"/>
                    </a:lnTo>
                    <a:lnTo>
                      <a:pt x="2239674" y="1003812"/>
                    </a:lnTo>
                    <a:lnTo>
                      <a:pt x="1535488" y="1281982"/>
                    </a:lnTo>
                    <a:lnTo>
                      <a:pt x="1389103" y="1282873"/>
                    </a:lnTo>
                    <a:lnTo>
                      <a:pt x="1325584" y="1338299"/>
                    </a:lnTo>
                    <a:lnTo>
                      <a:pt x="911282" y="1580891"/>
                    </a:lnTo>
                    <a:lnTo>
                      <a:pt x="533304" y="1266482"/>
                    </a:lnTo>
                    <a:cubicBezTo>
                      <a:pt x="522883" y="1264731"/>
                      <a:pt x="498174" y="1220118"/>
                      <a:pt x="487753" y="1218367"/>
                    </a:cubicBezTo>
                    <a:lnTo>
                      <a:pt x="419854" y="1199990"/>
                    </a:lnTo>
                    <a:lnTo>
                      <a:pt x="0" y="696105"/>
                    </a:lnTo>
                    <a:cubicBezTo>
                      <a:pt x="390124" y="537552"/>
                      <a:pt x="766853" y="365604"/>
                      <a:pt x="1146262" y="180262"/>
                    </a:cubicBezTo>
                    <a:lnTo>
                      <a:pt x="1351670" y="77904"/>
                    </a:lnTo>
                    <a:lnTo>
                      <a:pt x="1369024" y="78801"/>
                    </a:lnTo>
                    <a:lnTo>
                      <a:pt x="1527158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D35AE122-CF3E-4674-8C3C-A3EF1FDC4980}"/>
                </a:ext>
              </a:extLst>
            </p:cNvPr>
            <p:cNvGrpSpPr/>
            <p:nvPr/>
          </p:nvGrpSpPr>
          <p:grpSpPr>
            <a:xfrm rot="18000000">
              <a:off x="2696029" y="3037466"/>
              <a:ext cx="977858" cy="1663894"/>
              <a:chOff x="2517485" y="2384413"/>
              <a:chExt cx="1306252" cy="2222678"/>
            </a:xfrm>
          </p:grpSpPr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2F1FF32C-E2A6-46D8-AF4F-0064C400621F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28557404-DF98-4F57-B20A-054E1ACF1E1F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1388" name="楕円 1387">
                  <a:extLst>
                    <a:ext uri="{FF2B5EF4-FFF2-40B4-BE49-F238E27FC236}">
                      <a16:creationId xmlns:a16="http://schemas.microsoft.com/office/drawing/2014/main" id="{FF15CF9A-59C6-4808-9B60-B7E6BD8C308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C5DDF34E-C6B5-44D8-9A14-6A9F77957B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フリーフォーム: 図形 1389">
                  <a:extLst>
                    <a:ext uri="{FF2B5EF4-FFF2-40B4-BE49-F238E27FC236}">
                      <a16:creationId xmlns:a16="http://schemas.microsoft.com/office/drawing/2014/main" id="{FD119141-EEDC-48A4-A185-C0C0856C89C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1B78B2F2-F8E9-4269-97A0-3D2435B08497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385" name="楕円 1384">
                  <a:extLst>
                    <a:ext uri="{FF2B5EF4-FFF2-40B4-BE49-F238E27FC236}">
                      <a16:creationId xmlns:a16="http://schemas.microsoft.com/office/drawing/2014/main" id="{83EE8EB2-3983-43EF-B45B-3869100DAEF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6" name="フリーフォーム: 図形 1385">
                  <a:extLst>
                    <a:ext uri="{FF2B5EF4-FFF2-40B4-BE49-F238E27FC236}">
                      <a16:creationId xmlns:a16="http://schemas.microsoft.com/office/drawing/2014/main" id="{F4D789C7-43D1-4B42-B032-265F8307B3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7" name="フリーフォーム: 図形 1386">
                  <a:extLst>
                    <a:ext uri="{FF2B5EF4-FFF2-40B4-BE49-F238E27FC236}">
                      <a16:creationId xmlns:a16="http://schemas.microsoft.com/office/drawing/2014/main" id="{0AF579C2-C46A-44F5-BA74-A6F4D0A1018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E1E6261E-85AE-40E3-AD08-0C8A8236C8E9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382" name="楕円 1381">
                  <a:extLst>
                    <a:ext uri="{FF2B5EF4-FFF2-40B4-BE49-F238E27FC236}">
                      <a16:creationId xmlns:a16="http://schemas.microsoft.com/office/drawing/2014/main" id="{BA63420C-D1A5-4B0E-A4AC-D7F94A3CCEA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A29E7221-1A4F-41B8-9661-EBB6750678F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フリーフォーム: 図形 1383">
                  <a:extLst>
                    <a:ext uri="{FF2B5EF4-FFF2-40B4-BE49-F238E27FC236}">
                      <a16:creationId xmlns:a16="http://schemas.microsoft.com/office/drawing/2014/main" id="{6F1347BF-C340-475B-A81C-79F9C9AB0FD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5BD6CB64-1ADC-4531-B87B-2B6798D6FA41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379" name="楕円 1378">
                  <a:extLst>
                    <a:ext uri="{FF2B5EF4-FFF2-40B4-BE49-F238E27FC236}">
                      <a16:creationId xmlns:a16="http://schemas.microsoft.com/office/drawing/2014/main" id="{FEF7714C-412B-4E3A-B606-DF052902838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124C6EF0-F4B5-4C6C-B854-7755B9C0AF1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フリーフォーム: 図形 1380">
                  <a:extLst>
                    <a:ext uri="{FF2B5EF4-FFF2-40B4-BE49-F238E27FC236}">
                      <a16:creationId xmlns:a16="http://schemas.microsoft.com/office/drawing/2014/main" id="{53434D16-4DA0-4403-817C-8289C934743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9CA957BF-0547-4BF0-9B33-341AE3AA7B08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376" name="楕円 1375">
                  <a:extLst>
                    <a:ext uri="{FF2B5EF4-FFF2-40B4-BE49-F238E27FC236}">
                      <a16:creationId xmlns:a16="http://schemas.microsoft.com/office/drawing/2014/main" id="{34849A10-F53A-47EF-BEA3-0F402E2724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FEB951F2-4BC0-430B-831D-59AB0976FA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フリーフォーム: 図形 1377">
                  <a:extLst>
                    <a:ext uri="{FF2B5EF4-FFF2-40B4-BE49-F238E27FC236}">
                      <a16:creationId xmlns:a16="http://schemas.microsoft.com/office/drawing/2014/main" id="{8C1B84D0-A593-44AD-AABC-A835EDED8E6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AFB60627-F733-43B6-8A98-CFB830B9B34D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373" name="楕円 1372">
                  <a:extLst>
                    <a:ext uri="{FF2B5EF4-FFF2-40B4-BE49-F238E27FC236}">
                      <a16:creationId xmlns:a16="http://schemas.microsoft.com/office/drawing/2014/main" id="{BF5AF028-9A8F-4911-9570-6C9E904E5AB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4" name="フリーフォーム: 図形 1373">
                  <a:extLst>
                    <a:ext uri="{FF2B5EF4-FFF2-40B4-BE49-F238E27FC236}">
                      <a16:creationId xmlns:a16="http://schemas.microsoft.com/office/drawing/2014/main" id="{3094B2F3-690C-4F3E-8DE2-C855958522F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5" name="フリーフォーム: 図形 1374">
                  <a:extLst>
                    <a:ext uri="{FF2B5EF4-FFF2-40B4-BE49-F238E27FC236}">
                      <a16:creationId xmlns:a16="http://schemas.microsoft.com/office/drawing/2014/main" id="{AC397E3B-FE3D-414C-BDC3-DE2E481D02F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3479255F-4CB2-49D9-BA72-B3F8FFC36F0B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70" name="楕円 1369">
                  <a:extLst>
                    <a:ext uri="{FF2B5EF4-FFF2-40B4-BE49-F238E27FC236}">
                      <a16:creationId xmlns:a16="http://schemas.microsoft.com/office/drawing/2014/main" id="{203328BA-4246-4F24-BEC4-AE9F8C5B99A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1" name="フリーフォーム: 図形 1370">
                  <a:extLst>
                    <a:ext uri="{FF2B5EF4-FFF2-40B4-BE49-F238E27FC236}">
                      <a16:creationId xmlns:a16="http://schemas.microsoft.com/office/drawing/2014/main" id="{00017F5F-C3B9-4E0E-9CF5-F68C3D3906C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2" name="フリーフォーム: 図形 1371">
                  <a:extLst>
                    <a:ext uri="{FF2B5EF4-FFF2-40B4-BE49-F238E27FC236}">
                      <a16:creationId xmlns:a16="http://schemas.microsoft.com/office/drawing/2014/main" id="{03BCFD86-8D97-40B2-B266-22B793A5E74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7B62374F-5BBD-4290-AD8C-6DBEDD4FABAB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367" name="楕円 1366">
                  <a:extLst>
                    <a:ext uri="{FF2B5EF4-FFF2-40B4-BE49-F238E27FC236}">
                      <a16:creationId xmlns:a16="http://schemas.microsoft.com/office/drawing/2014/main" id="{EF036BAA-BE6B-4CD7-A4B2-1710F1DDF7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6CE7A477-23CF-4602-BDEF-64777B08139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9" name="フリーフォーム: 図形 1368">
                  <a:extLst>
                    <a:ext uri="{FF2B5EF4-FFF2-40B4-BE49-F238E27FC236}">
                      <a16:creationId xmlns:a16="http://schemas.microsoft.com/office/drawing/2014/main" id="{84433479-969B-4CB3-B445-E6C84C0A115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EDD76DDC-8CAF-45CF-830D-6083E4C3F119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364" name="楕円 1363">
                  <a:extLst>
                    <a:ext uri="{FF2B5EF4-FFF2-40B4-BE49-F238E27FC236}">
                      <a16:creationId xmlns:a16="http://schemas.microsoft.com/office/drawing/2014/main" id="{66290863-076C-4D14-A2EC-EB93423846E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5" name="フリーフォーム: 図形 1364">
                  <a:extLst>
                    <a:ext uri="{FF2B5EF4-FFF2-40B4-BE49-F238E27FC236}">
                      <a16:creationId xmlns:a16="http://schemas.microsoft.com/office/drawing/2014/main" id="{0C5C7ACE-F9EA-4135-B901-2D34AE02718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6" name="フリーフォーム: 図形 1365">
                  <a:extLst>
                    <a:ext uri="{FF2B5EF4-FFF2-40B4-BE49-F238E27FC236}">
                      <a16:creationId xmlns:a16="http://schemas.microsoft.com/office/drawing/2014/main" id="{F8C5A391-8B86-4561-A692-1E6B0C48923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E723F723-2ED5-4CFE-9255-A6693798F20F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61" name="楕円 1360">
                  <a:extLst>
                    <a:ext uri="{FF2B5EF4-FFF2-40B4-BE49-F238E27FC236}">
                      <a16:creationId xmlns:a16="http://schemas.microsoft.com/office/drawing/2014/main" id="{413299BA-AE58-4D35-BA6A-43F6F99F352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2" name="フリーフォーム: 図形 1361">
                  <a:extLst>
                    <a:ext uri="{FF2B5EF4-FFF2-40B4-BE49-F238E27FC236}">
                      <a16:creationId xmlns:a16="http://schemas.microsoft.com/office/drawing/2014/main" id="{6B67AC01-375E-4EAA-A968-5FB3CD5B92F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3" name="フリーフォーム: 図形 1362">
                  <a:extLst>
                    <a:ext uri="{FF2B5EF4-FFF2-40B4-BE49-F238E27FC236}">
                      <a16:creationId xmlns:a16="http://schemas.microsoft.com/office/drawing/2014/main" id="{B5ED311E-AF83-4096-BA86-083D6941D76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23AE25D1-2F4A-49F6-8F5F-C7B64129A15D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358" name="楕円 1357">
                  <a:extLst>
                    <a:ext uri="{FF2B5EF4-FFF2-40B4-BE49-F238E27FC236}">
                      <a16:creationId xmlns:a16="http://schemas.microsoft.com/office/drawing/2014/main" id="{91DCB204-2907-4499-BF52-C8D44A690C3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03051A54-1E1D-4398-920E-93C3943E634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C706CCE2-DDE2-4DC5-B35D-37EF146FCC9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55CC4CE5-5C7A-495B-BA41-763AA6B8F02D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355" name="楕円 1354">
                  <a:extLst>
                    <a:ext uri="{FF2B5EF4-FFF2-40B4-BE49-F238E27FC236}">
                      <a16:creationId xmlns:a16="http://schemas.microsoft.com/office/drawing/2014/main" id="{0D9CF37D-B512-4078-9FB9-2CEAA5AE3E8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59B1E187-AE19-4F11-B5AA-EC8F2693864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0B83005F-4113-4BCA-A002-8B8B285369F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9" name="グループ化 1298">
                <a:extLst>
                  <a:ext uri="{FF2B5EF4-FFF2-40B4-BE49-F238E27FC236}">
                    <a16:creationId xmlns:a16="http://schemas.microsoft.com/office/drawing/2014/main" id="{2189CDAC-48D0-45BB-A74B-C7D8C6FB2A38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52" name="楕円 1351">
                  <a:extLst>
                    <a:ext uri="{FF2B5EF4-FFF2-40B4-BE49-F238E27FC236}">
                      <a16:creationId xmlns:a16="http://schemas.microsoft.com/office/drawing/2014/main" id="{B2033C92-74A2-4AB3-9CC5-B6BB3F412AC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1C85F544-A9F5-4FBD-A8C7-40888DB3519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4" name="フリーフォーム: 図形 1353">
                  <a:extLst>
                    <a:ext uri="{FF2B5EF4-FFF2-40B4-BE49-F238E27FC236}">
                      <a16:creationId xmlns:a16="http://schemas.microsoft.com/office/drawing/2014/main" id="{8BB15C64-A64B-4658-BCCB-A281EF778FA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0" name="グループ化 1299">
                <a:extLst>
                  <a:ext uri="{FF2B5EF4-FFF2-40B4-BE49-F238E27FC236}">
                    <a16:creationId xmlns:a16="http://schemas.microsoft.com/office/drawing/2014/main" id="{0D639EA2-8110-4B91-9D65-0733B3F50C31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349" name="楕円 1348">
                  <a:extLst>
                    <a:ext uri="{FF2B5EF4-FFF2-40B4-BE49-F238E27FC236}">
                      <a16:creationId xmlns:a16="http://schemas.microsoft.com/office/drawing/2014/main" id="{6C68BE90-E0DA-41C2-9784-135F07520D7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1661ECF4-BF27-4511-80E2-A3813EC427B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01CDF057-F781-4470-909F-7B1D18AD0BF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1" name="グループ化 1300">
                <a:extLst>
                  <a:ext uri="{FF2B5EF4-FFF2-40B4-BE49-F238E27FC236}">
                    <a16:creationId xmlns:a16="http://schemas.microsoft.com/office/drawing/2014/main" id="{45412930-99B1-4EE9-B862-4CFA3CFDE402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346" name="楕円 1345">
                  <a:extLst>
                    <a:ext uri="{FF2B5EF4-FFF2-40B4-BE49-F238E27FC236}">
                      <a16:creationId xmlns:a16="http://schemas.microsoft.com/office/drawing/2014/main" id="{84E23D8E-4CE0-4484-98B9-E91CAB38020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52F6DF06-D58D-49E0-B313-F2B028B4EAF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540C9944-A17D-4FD6-9F36-E6149BAC894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2" name="グループ化 1301">
                <a:extLst>
                  <a:ext uri="{FF2B5EF4-FFF2-40B4-BE49-F238E27FC236}">
                    <a16:creationId xmlns:a16="http://schemas.microsoft.com/office/drawing/2014/main" id="{F8114C43-0098-4B74-A6AD-E018EAE4885D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343" name="楕円 1342">
                  <a:extLst>
                    <a:ext uri="{FF2B5EF4-FFF2-40B4-BE49-F238E27FC236}">
                      <a16:creationId xmlns:a16="http://schemas.microsoft.com/office/drawing/2014/main" id="{CCFDA51E-2067-4A3B-9A42-7E2A1466F45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D2D9ED88-356A-4520-9024-51C3335D8B5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F58B69E9-D0A0-43C0-AE96-C009A6C699D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3" name="グループ化 1302">
                <a:extLst>
                  <a:ext uri="{FF2B5EF4-FFF2-40B4-BE49-F238E27FC236}">
                    <a16:creationId xmlns:a16="http://schemas.microsoft.com/office/drawing/2014/main" id="{F2027F53-36BF-4635-9682-EADDB7389F1D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40" name="楕円 1339">
                  <a:extLst>
                    <a:ext uri="{FF2B5EF4-FFF2-40B4-BE49-F238E27FC236}">
                      <a16:creationId xmlns:a16="http://schemas.microsoft.com/office/drawing/2014/main" id="{D72E858B-4843-47B5-B96C-293C67031EB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BB3DE4C1-5FC6-4FA0-9538-8678C85BC9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E6CCF838-4C6E-4BFA-8C00-D8606A2C3D9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4" name="グループ化 1303">
                <a:extLst>
                  <a:ext uri="{FF2B5EF4-FFF2-40B4-BE49-F238E27FC236}">
                    <a16:creationId xmlns:a16="http://schemas.microsoft.com/office/drawing/2014/main" id="{39ECCAE7-C035-48AB-BC46-58BCFA6F9824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337" name="楕円 1336">
                  <a:extLst>
                    <a:ext uri="{FF2B5EF4-FFF2-40B4-BE49-F238E27FC236}">
                      <a16:creationId xmlns:a16="http://schemas.microsoft.com/office/drawing/2014/main" id="{581FA5E3-B054-4A26-8DF4-8216699D9C5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CAB3A138-0CCA-4CC6-A2F3-39FB2AFCE46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53CF0F5B-E96B-4F10-85AC-D59462247B4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5" name="グループ化 1304">
                <a:extLst>
                  <a:ext uri="{FF2B5EF4-FFF2-40B4-BE49-F238E27FC236}">
                    <a16:creationId xmlns:a16="http://schemas.microsoft.com/office/drawing/2014/main" id="{662A94F9-A5E0-4EF8-88D7-86F3D9DB4C4F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334" name="楕円 1333">
                  <a:extLst>
                    <a:ext uri="{FF2B5EF4-FFF2-40B4-BE49-F238E27FC236}">
                      <a16:creationId xmlns:a16="http://schemas.microsoft.com/office/drawing/2014/main" id="{2AF013E0-A761-4533-85E2-50E839BF77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286A4BE2-48DD-44AD-8FEF-8DD40808459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CF90A3AC-6AED-4BF7-9787-7D5149F0894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6" name="グループ化 1305">
                <a:extLst>
                  <a:ext uri="{FF2B5EF4-FFF2-40B4-BE49-F238E27FC236}">
                    <a16:creationId xmlns:a16="http://schemas.microsoft.com/office/drawing/2014/main" id="{6BF9D3CA-5482-4C82-9803-5F64EA346D4F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331" name="楕円 1330">
                  <a:extLst>
                    <a:ext uri="{FF2B5EF4-FFF2-40B4-BE49-F238E27FC236}">
                      <a16:creationId xmlns:a16="http://schemas.microsoft.com/office/drawing/2014/main" id="{4EEA00B9-F09D-4E4C-A57B-0E6AA66B326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2E0C0F12-1330-4A20-86C9-C2CF5AD833C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E53F20C3-2F6A-4650-9A47-91B6B35054F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7" name="グループ化 1306">
                <a:extLst>
                  <a:ext uri="{FF2B5EF4-FFF2-40B4-BE49-F238E27FC236}">
                    <a16:creationId xmlns:a16="http://schemas.microsoft.com/office/drawing/2014/main" id="{49EF4A24-615C-4C3B-9834-E59865CE0A5B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328" name="楕円 1327">
                  <a:extLst>
                    <a:ext uri="{FF2B5EF4-FFF2-40B4-BE49-F238E27FC236}">
                      <a16:creationId xmlns:a16="http://schemas.microsoft.com/office/drawing/2014/main" id="{DE89276A-923E-4055-85D9-CA1F97ED7F4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9" name="フリーフォーム: 図形 1328">
                  <a:extLst>
                    <a:ext uri="{FF2B5EF4-FFF2-40B4-BE49-F238E27FC236}">
                      <a16:creationId xmlns:a16="http://schemas.microsoft.com/office/drawing/2014/main" id="{EA32D500-1291-4CA6-B10E-B7E5A04E443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2895EE42-69B6-44B2-977C-0620B01E055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3D8F38E0-E6A1-48F2-B38C-184F250627E9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325" name="楕円 1324">
                  <a:extLst>
                    <a:ext uri="{FF2B5EF4-FFF2-40B4-BE49-F238E27FC236}">
                      <a16:creationId xmlns:a16="http://schemas.microsoft.com/office/drawing/2014/main" id="{304A2840-3895-42A7-AC0E-4DAD4438DCB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C82C331E-D9BD-4157-BA84-4D2AD9EA1EA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7E739078-43A5-4B46-A999-3E4DD694690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359D0CA5-10EE-4A4C-91DB-05F70F14A1EE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22" name="楕円 1321">
                  <a:extLst>
                    <a:ext uri="{FF2B5EF4-FFF2-40B4-BE49-F238E27FC236}">
                      <a16:creationId xmlns:a16="http://schemas.microsoft.com/office/drawing/2014/main" id="{0EBA8B22-FC85-43F4-B191-FD526F8D0CE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F658CADD-BFD1-433B-A6D7-DF9DD21DDB5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108FE910-E89A-411F-B4D0-2E62F45C0CE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C64BD896-F3E4-433D-94BB-9E23A847E54B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319" name="楕円 1318">
                  <a:extLst>
                    <a:ext uri="{FF2B5EF4-FFF2-40B4-BE49-F238E27FC236}">
                      <a16:creationId xmlns:a16="http://schemas.microsoft.com/office/drawing/2014/main" id="{8324E154-6819-4F6E-9CC6-FB9F223D0A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B0CEFFD0-D7DA-421D-8B99-9A626633B8F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78D1611C-8101-4495-AB79-3A00178963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1" name="グループ化 1310">
                <a:extLst>
                  <a:ext uri="{FF2B5EF4-FFF2-40B4-BE49-F238E27FC236}">
                    <a16:creationId xmlns:a16="http://schemas.microsoft.com/office/drawing/2014/main" id="{F3AFE659-3104-4107-B957-6C62E274F91C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316" name="楕円 1315">
                  <a:extLst>
                    <a:ext uri="{FF2B5EF4-FFF2-40B4-BE49-F238E27FC236}">
                      <a16:creationId xmlns:a16="http://schemas.microsoft.com/office/drawing/2014/main" id="{42C6241A-1434-4ADB-A9E4-17AFEBF1580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BE837158-A366-4745-9185-23CB1EFE912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36BF1218-3011-4793-AE1C-B08AB22A603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2" name="グループ化 1311">
                <a:extLst>
                  <a:ext uri="{FF2B5EF4-FFF2-40B4-BE49-F238E27FC236}">
                    <a16:creationId xmlns:a16="http://schemas.microsoft.com/office/drawing/2014/main" id="{EB763BB8-F307-4985-9F69-8979FF675EBD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313" name="楕円 1312">
                  <a:extLst>
                    <a:ext uri="{FF2B5EF4-FFF2-40B4-BE49-F238E27FC236}">
                      <a16:creationId xmlns:a16="http://schemas.microsoft.com/office/drawing/2014/main" id="{5C58300E-2E1D-4C37-A183-D3CFED7AAC8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89691EA4-B81E-4FE1-A8FF-AABFAEE89D5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6A2117E5-78A4-40F8-B085-D76B145D4E7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F2A13AE6-7605-40E6-8662-6E53769DCF7C}"/>
                </a:ext>
              </a:extLst>
            </p:cNvPr>
            <p:cNvGrpSpPr/>
            <p:nvPr/>
          </p:nvGrpSpPr>
          <p:grpSpPr>
            <a:xfrm rot="18000000">
              <a:off x="1943554" y="3332741"/>
              <a:ext cx="977858" cy="1663894"/>
              <a:chOff x="2517485" y="2384413"/>
              <a:chExt cx="1306252" cy="2222678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7CEDB0F2-037C-479F-9742-881C1869CFD5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D3EC760B-7D72-424D-A8D3-AFC5801EBB47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AF89B5BA-7569-41F7-BF20-358DB2CA27C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92BB22CB-94EA-44DB-82CB-4EA6E5C86F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21E4EAF9-B89D-42D3-B1A9-03DADBDCE5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AD7986CE-5B0B-41C9-8636-2248653C3DDA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280" name="楕円 1279">
                  <a:extLst>
                    <a:ext uri="{FF2B5EF4-FFF2-40B4-BE49-F238E27FC236}">
                      <a16:creationId xmlns:a16="http://schemas.microsoft.com/office/drawing/2014/main" id="{292F4A19-E41A-4DF8-B3EF-1520D3CCBE2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940B56F5-050B-4362-8A7E-7A667A0B94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B780FED3-188F-45B8-BAF8-2F89DC7EA91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2E144CD0-3F9A-434D-8FF6-FBF1043FDFD6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277" name="楕円 1276">
                  <a:extLst>
                    <a:ext uri="{FF2B5EF4-FFF2-40B4-BE49-F238E27FC236}">
                      <a16:creationId xmlns:a16="http://schemas.microsoft.com/office/drawing/2014/main" id="{69E8C112-C375-4672-BB81-CA22455D2C6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B3313BFD-2B06-4C14-A60A-20388A7FCD1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B6239911-8515-4968-B426-B15CB4F42AF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6192E93D-C3B3-4108-9F01-984AF298C352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274" name="楕円 1273">
                  <a:extLst>
                    <a:ext uri="{FF2B5EF4-FFF2-40B4-BE49-F238E27FC236}">
                      <a16:creationId xmlns:a16="http://schemas.microsoft.com/office/drawing/2014/main" id="{F69ADC63-FCF1-4CF5-B25A-FCDA5F522F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98F20CF0-9FCF-4487-A11F-8FABCD3C7A8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21C0B151-E63C-4622-ABFA-E4DFB454D37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00231963-F9D3-4889-A1E6-43554EE258F7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271" name="楕円 1270">
                  <a:extLst>
                    <a:ext uri="{FF2B5EF4-FFF2-40B4-BE49-F238E27FC236}">
                      <a16:creationId xmlns:a16="http://schemas.microsoft.com/office/drawing/2014/main" id="{A88046DB-D226-4853-8ED5-AE3022C624E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A4D0A578-05D3-4E6C-9072-69962907B2C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E67DFE3B-D754-47B8-AC1B-C552D4FEAED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BDEBB6F4-6981-43AF-B507-848D2D8351C7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A95CD09C-0E61-46AD-ADB8-E40D8EB8395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6B24C457-D436-41FE-B2B0-474D2D1CE3B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48ED9135-1DC9-4783-825C-041F2F7396B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8" name="グループ化 1187">
                <a:extLst>
                  <a:ext uri="{FF2B5EF4-FFF2-40B4-BE49-F238E27FC236}">
                    <a16:creationId xmlns:a16="http://schemas.microsoft.com/office/drawing/2014/main" id="{C502254B-6DBD-438C-8FDB-9FAE9DB16D3E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8BC1C746-53C6-466D-BD98-4DBE53C66C7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158628A4-99C6-4FCC-B0B5-D45C2B62797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7A5E3192-28CA-4BB8-BC72-09B6609E9D9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A05FCCBE-B5F3-4C46-8FFF-BAF88D35751C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47E00CB5-61D1-4F86-BB3B-96AF8F7E347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1C6C5F81-4E43-4DC2-9C7B-AADD98A693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40704FDE-CDB6-4872-B1AA-A8CCF8D0505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FF939E8D-3D49-4C6D-AD8C-4127D96F0BED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259" name="楕円 1258">
                  <a:extLst>
                    <a:ext uri="{FF2B5EF4-FFF2-40B4-BE49-F238E27FC236}">
                      <a16:creationId xmlns:a16="http://schemas.microsoft.com/office/drawing/2014/main" id="{7F283073-9933-4D71-817E-1BDB06D1EE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EFC30ABE-A68E-402C-B779-57FCE46FA04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B16D603A-05D3-410C-891A-1F9358B4892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11CE3B7C-01F3-4D9D-89FF-4357A64F0F72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56" name="楕円 1255">
                  <a:extLst>
                    <a:ext uri="{FF2B5EF4-FFF2-40B4-BE49-F238E27FC236}">
                      <a16:creationId xmlns:a16="http://schemas.microsoft.com/office/drawing/2014/main" id="{F32ECC21-26B4-4BE4-A781-FFFC3443BC7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B16A006A-4804-4A06-938C-EDD4327F98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096DE87D-4F02-4C85-8F02-EBB0CDCDDA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B3E299F2-8864-4443-B0EA-EDE1D77A3194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4B49B78C-C2F2-4FAF-BBE7-3857F8D9C5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827BFE16-74EE-4CA2-8D77-2333DFFA9C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5" name="フリーフォーム: 図形 1254">
                  <a:extLst>
                    <a:ext uri="{FF2B5EF4-FFF2-40B4-BE49-F238E27FC236}">
                      <a16:creationId xmlns:a16="http://schemas.microsoft.com/office/drawing/2014/main" id="{14D62A4F-A9CA-4B87-AEE1-D441A72908A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1FF260B9-FAF2-46B4-9638-73802404D7D4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250" name="楕円 1249">
                  <a:extLst>
                    <a:ext uri="{FF2B5EF4-FFF2-40B4-BE49-F238E27FC236}">
                      <a16:creationId xmlns:a16="http://schemas.microsoft.com/office/drawing/2014/main" id="{ECD41796-8255-42FF-96A0-76F232DF24C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19743273-B5C0-4725-9B0D-C6E08F81126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D5AC7CA9-C276-4F66-8DDA-7D058F9F62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9B20CA1B-035F-44CD-A45E-A88835F4CDD1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47" name="楕円 1246">
                  <a:extLst>
                    <a:ext uri="{FF2B5EF4-FFF2-40B4-BE49-F238E27FC236}">
                      <a16:creationId xmlns:a16="http://schemas.microsoft.com/office/drawing/2014/main" id="{446C5A6E-DC80-4A12-ABCB-F6D2DCE64FC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30216E62-1C77-4546-B3EB-3F491186FC6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8401EF2A-043A-4D6D-BC7B-25536760686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BFE41F39-4F26-4F3F-A3BF-FE1F9383B9FF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244" name="楕円 1243">
                  <a:extLst>
                    <a:ext uri="{FF2B5EF4-FFF2-40B4-BE49-F238E27FC236}">
                      <a16:creationId xmlns:a16="http://schemas.microsoft.com/office/drawing/2014/main" id="{375F7EFC-742F-4920-A694-4379C29E3B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AF40EE1B-2F75-408C-B22E-45D74EF583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27463809-81A7-4BB5-A0C3-9824A211190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6" name="グループ化 1195">
                <a:extLst>
                  <a:ext uri="{FF2B5EF4-FFF2-40B4-BE49-F238E27FC236}">
                    <a16:creationId xmlns:a16="http://schemas.microsoft.com/office/drawing/2014/main" id="{36A5D793-7DB6-4163-8B8F-992F7B903DC6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241" name="楕円 1240">
                  <a:extLst>
                    <a:ext uri="{FF2B5EF4-FFF2-40B4-BE49-F238E27FC236}">
                      <a16:creationId xmlns:a16="http://schemas.microsoft.com/office/drawing/2014/main" id="{D1131457-0671-4EF8-9D79-847A4C21211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56A42767-A3E1-490A-A0A8-39CA332F0F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70C9CE20-F3D7-4657-A2EB-8C312679CB1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72675A4A-14A7-4E9C-9B0A-1F98E02BF93F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CBC4067A-1AEC-4469-B00E-58FE9770D72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32E600BB-9969-46B5-ACA0-8F62D73A9D9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936C4714-AF98-4396-8BAD-E8B22E95D98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D73C43E1-7E44-4CB5-A23A-6DF45CBB852C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8F0EF804-AEA2-45F7-B5C9-79D9E47A99C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D5CD3C2C-9EFC-480F-B2BF-5EACA462BB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56827079-F82A-48B1-B808-97B703DD1C3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58329A7A-7816-4383-BE2C-64A165538891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F4CD7A6F-1EEE-43C9-B95F-BFB67C1646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EFA74915-F7AA-4315-A493-2727BE20A1A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5445E8DE-17F3-4375-A6A4-42D5CBAFD8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3B489095-8058-4393-A5DC-BA5E66EE6A52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F7603CE1-3AEC-44B6-9903-F8CB147B739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FCA1AF2A-16E4-4DA0-8271-4984AC40E35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63EF2A46-A86D-45EB-8496-26E11FC4B65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AA527626-2E94-4225-8E2C-07E7342CBC73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CAFF13DA-5678-4B41-A99A-96AC428B3B1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C7CCB515-F31D-49CC-AA7E-5F1B4A3C6AF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3A7EB79E-B67B-4D6E-A99F-914C0562169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30F57B73-B9E2-4A12-86B7-C08758825F09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223" name="楕円 1222">
                  <a:extLst>
                    <a:ext uri="{FF2B5EF4-FFF2-40B4-BE49-F238E27FC236}">
                      <a16:creationId xmlns:a16="http://schemas.microsoft.com/office/drawing/2014/main" id="{73FA6DA8-D6C7-4146-8D8E-C21735331D3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E9524524-53C2-4465-B396-F26270BF11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0449E227-B174-41ED-B2D3-1981C9D7898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305F4A8B-ED37-4A4D-AF18-98917C1F2682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220" name="楕円 1219">
                  <a:extLst>
                    <a:ext uri="{FF2B5EF4-FFF2-40B4-BE49-F238E27FC236}">
                      <a16:creationId xmlns:a16="http://schemas.microsoft.com/office/drawing/2014/main" id="{D450673C-0654-43CA-A22F-25E998381C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38D0F509-15BF-460E-884B-B2CB8327503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2B001926-2EF8-43AA-8D06-E34DAD78E2F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198BF972-8BAE-4AD6-B048-39F4B2C42AE6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17" name="楕円 1216">
                  <a:extLst>
                    <a:ext uri="{FF2B5EF4-FFF2-40B4-BE49-F238E27FC236}">
                      <a16:creationId xmlns:a16="http://schemas.microsoft.com/office/drawing/2014/main" id="{52AB1E92-B91B-4D55-828C-C1FA49C822D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57F23993-D91C-4BDE-A19F-93AFF0FE48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13D5334B-5854-47FF-9E84-258248FC97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C06112CF-D490-4AB8-9CD5-75405496DB9C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214" name="楕円 1213">
                  <a:extLst>
                    <a:ext uri="{FF2B5EF4-FFF2-40B4-BE49-F238E27FC236}">
                      <a16:creationId xmlns:a16="http://schemas.microsoft.com/office/drawing/2014/main" id="{E629B799-BC29-48CB-807C-DCE63D7BB7D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73A3D854-81EE-4803-BE66-E73BE48643F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7EA995B7-E1B7-44E4-AEDC-061E80F2BC0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7D5C90B8-4662-459B-812C-1F34C8DBE14B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54287319-12B3-4FC8-BDB3-751F8C1F382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2AEC190E-ED79-4D9C-8C13-3EE8D6EEF6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1F82D525-F2A3-4962-BBF9-F8991324B43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7" name="グループ化 1206">
                <a:extLst>
                  <a:ext uri="{FF2B5EF4-FFF2-40B4-BE49-F238E27FC236}">
                    <a16:creationId xmlns:a16="http://schemas.microsoft.com/office/drawing/2014/main" id="{7959FDE3-22C6-4473-8918-522E5D8C819D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A65E8DA3-5B52-423E-BC53-A800C70FA5E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B51112FD-C938-4956-A21E-02629CAD2DF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16867EBC-1006-4403-8D32-B716C8883DD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36553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</Words>
  <Application>Microsoft Office PowerPoint</Application>
  <PresentationFormat>A4 210 x 297 mm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pptxf94_山梨県をイメージするイラスト</dc:title>
  <dc:subject>pptxf94_山梨県をイメージするイラスト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2021-01-17T03:00:14Z</dcterms:modified>
  <cp:category/>
  <cp:version>1</cp:version>
</cp:coreProperties>
</file>